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73" r:id="rId2"/>
    <p:sldId id="416" r:id="rId3"/>
    <p:sldId id="375" r:id="rId4"/>
    <p:sldId id="422" r:id="rId5"/>
    <p:sldId id="376" r:id="rId6"/>
    <p:sldId id="378" r:id="rId7"/>
    <p:sldId id="379" r:id="rId8"/>
    <p:sldId id="388" r:id="rId9"/>
    <p:sldId id="393" r:id="rId10"/>
    <p:sldId id="394" r:id="rId11"/>
    <p:sldId id="395" r:id="rId12"/>
    <p:sldId id="399" r:id="rId13"/>
    <p:sldId id="405" r:id="rId14"/>
    <p:sldId id="406" r:id="rId15"/>
    <p:sldId id="407" r:id="rId16"/>
    <p:sldId id="408" r:id="rId17"/>
    <p:sldId id="410" r:id="rId18"/>
    <p:sldId id="409" r:id="rId19"/>
    <p:sldId id="413" r:id="rId20"/>
    <p:sldId id="414" r:id="rId21"/>
    <p:sldId id="415" r:id="rId22"/>
    <p:sldId id="420" r:id="rId23"/>
    <p:sldId id="421" r:id="rId24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4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566B3-D6F4-41CC-A2B9-4F8B6E7F2B8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44D119-A52A-4ED9-8078-63142C5CB2E5}">
      <dgm:prSet phldrT="[Teks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 one on the first roll</a:t>
          </a:r>
          <a:endParaRPr lang="en-US" dirty="0"/>
        </a:p>
      </dgm:t>
    </dgm:pt>
    <dgm:pt modelId="{71F1FC54-B83E-4065-A2C8-00410B1799E3}" type="parTrans" cxnId="{10536565-F84A-49A2-B96B-60D30D05576B}">
      <dgm:prSet/>
      <dgm:spPr/>
      <dgm:t>
        <a:bodyPr/>
        <a:lstStyle/>
        <a:p>
          <a:endParaRPr lang="en-US"/>
        </a:p>
      </dgm:t>
    </dgm:pt>
    <dgm:pt modelId="{FEEA4F74-26A8-4A1C-B9CE-37055CEBB13D}" type="sibTrans" cxnId="{10536565-F84A-49A2-B96B-60D30D05576B}">
      <dgm:prSet/>
      <dgm:spPr/>
      <dgm:t>
        <a:bodyPr/>
        <a:lstStyle/>
        <a:p>
          <a:endParaRPr lang="en-US"/>
        </a:p>
      </dgm:t>
    </dgm:pt>
    <dgm:pt modelId="{BE447B1A-6DD3-4CA2-B699-6008CFECF8AD}" type="asst">
      <dgm:prSet phldrT="[Teks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 one on the second roll</a:t>
          </a:r>
          <a:endParaRPr lang="en-US" dirty="0"/>
        </a:p>
      </dgm:t>
    </dgm:pt>
    <dgm:pt modelId="{8068DC95-ED9B-49A1-91FE-F007C3874A24}" type="parTrans" cxnId="{FEB22BAD-2FD4-4E65-B672-A6FD16E93ED0}">
      <dgm:prSet/>
      <dgm:spPr/>
      <dgm:t>
        <a:bodyPr/>
        <a:lstStyle/>
        <a:p>
          <a:endParaRPr lang="en-US"/>
        </a:p>
      </dgm:t>
    </dgm:pt>
    <dgm:pt modelId="{9AA385EC-0593-4759-81B6-03F123591C1A}" type="sibTrans" cxnId="{FEB22BAD-2FD4-4E65-B672-A6FD16E93ED0}">
      <dgm:prSet/>
      <dgm:spPr/>
      <dgm:t>
        <a:bodyPr/>
        <a:lstStyle/>
        <a:p>
          <a:endParaRPr lang="en-US"/>
        </a:p>
      </dgm:t>
    </dgm:pt>
    <dgm:pt modelId="{71F00189-82BF-4A57-8327-D35AB632A73E}">
      <dgm:prSet phldrT="[Teks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A two on the first roll</a:t>
          </a:r>
          <a:endParaRPr lang="en-US" dirty="0"/>
        </a:p>
      </dgm:t>
    </dgm:pt>
    <dgm:pt modelId="{FA1407B4-8B04-4B52-A629-1BE25E53050E}" type="parTrans" cxnId="{F316FA4F-51AA-4ACE-B39C-4144E0118FB5}">
      <dgm:prSet/>
      <dgm:spPr/>
      <dgm:t>
        <a:bodyPr/>
        <a:lstStyle/>
        <a:p>
          <a:endParaRPr lang="en-US"/>
        </a:p>
      </dgm:t>
    </dgm:pt>
    <dgm:pt modelId="{6622D6D5-1349-4549-966C-AD3E65029E04}" type="sibTrans" cxnId="{F316FA4F-51AA-4ACE-B39C-4144E0118FB5}">
      <dgm:prSet/>
      <dgm:spPr/>
      <dgm:t>
        <a:bodyPr/>
        <a:lstStyle/>
        <a:p>
          <a:endParaRPr lang="en-US"/>
        </a:p>
      </dgm:t>
    </dgm:pt>
    <dgm:pt modelId="{22E2ADC7-7E84-48F3-A42E-F8B8A96E3CAF}" type="asst">
      <dgm:prSet phldrT="[Teks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A five on the second roll</a:t>
          </a:r>
          <a:endParaRPr lang="en-US" dirty="0"/>
        </a:p>
      </dgm:t>
    </dgm:pt>
    <dgm:pt modelId="{76219A0D-359A-400F-AC7A-C7F9B35570BD}" type="parTrans" cxnId="{01C31394-31AC-43AF-928D-F8D90EF787E2}">
      <dgm:prSet/>
      <dgm:spPr/>
      <dgm:t>
        <a:bodyPr/>
        <a:lstStyle/>
        <a:p>
          <a:endParaRPr lang="en-US"/>
        </a:p>
      </dgm:t>
    </dgm:pt>
    <dgm:pt modelId="{8E6758B0-6FED-4FBC-8634-119F62521C43}" type="sibTrans" cxnId="{01C31394-31AC-43AF-928D-F8D90EF787E2}">
      <dgm:prSet/>
      <dgm:spPr/>
      <dgm:t>
        <a:bodyPr/>
        <a:lstStyle/>
        <a:p>
          <a:endParaRPr lang="en-US"/>
        </a:p>
      </dgm:t>
    </dgm:pt>
    <dgm:pt modelId="{40DCF5F2-608A-49BB-B353-9528C844625E}" type="asst">
      <dgm:prSet phldrT="[Teks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 six on the second roll</a:t>
          </a:r>
          <a:endParaRPr lang="en-US" dirty="0"/>
        </a:p>
      </dgm:t>
    </dgm:pt>
    <dgm:pt modelId="{DF09AAC0-BA01-4526-A543-B5067798FA86}" type="parTrans" cxnId="{B84B146E-B351-4A56-A5C9-CE035B6F044A}">
      <dgm:prSet/>
      <dgm:spPr/>
      <dgm:t>
        <a:bodyPr/>
        <a:lstStyle/>
        <a:p>
          <a:endParaRPr lang="en-US"/>
        </a:p>
      </dgm:t>
    </dgm:pt>
    <dgm:pt modelId="{BF74AD0D-DA15-4370-BA6B-F5F51125BE28}" type="sibTrans" cxnId="{B84B146E-B351-4A56-A5C9-CE035B6F044A}">
      <dgm:prSet/>
      <dgm:spPr/>
      <dgm:t>
        <a:bodyPr/>
        <a:lstStyle/>
        <a:p>
          <a:endParaRPr lang="en-US"/>
        </a:p>
      </dgm:t>
    </dgm:pt>
    <dgm:pt modelId="{AB5A287E-7583-4A86-A425-AA1CC3F76FB4}" type="asst">
      <dgm:prSet phldrT="[Teks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A two on the second roll</a:t>
          </a:r>
          <a:endParaRPr lang="en-US" dirty="0"/>
        </a:p>
      </dgm:t>
    </dgm:pt>
    <dgm:pt modelId="{A39B7DDF-FF79-40B5-B1C2-04D8596C03F0}" type="parTrans" cxnId="{05709732-41FF-4BF4-8878-474BF131C4A9}">
      <dgm:prSet/>
      <dgm:spPr/>
      <dgm:t>
        <a:bodyPr/>
        <a:lstStyle/>
        <a:p>
          <a:endParaRPr lang="en-US"/>
        </a:p>
      </dgm:t>
    </dgm:pt>
    <dgm:pt modelId="{9EA986EB-AB2B-4E77-82C6-D0D52A6EB915}" type="sibTrans" cxnId="{05709732-41FF-4BF4-8878-474BF131C4A9}">
      <dgm:prSet/>
      <dgm:spPr/>
      <dgm:t>
        <a:bodyPr/>
        <a:lstStyle/>
        <a:p>
          <a:endParaRPr lang="en-US"/>
        </a:p>
      </dgm:t>
    </dgm:pt>
    <dgm:pt modelId="{67126EE4-2CE9-4D08-B136-2252CF9435B0}" type="asst">
      <dgm:prSet phldrT="[Teks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A three on the second roll</a:t>
          </a:r>
          <a:endParaRPr lang="en-US" dirty="0"/>
        </a:p>
      </dgm:t>
    </dgm:pt>
    <dgm:pt modelId="{340CA5E5-4ECC-4347-9710-EE4CC2DAB377}" type="parTrans" cxnId="{8AFC0C2E-66DA-4F97-BB05-F3696644B915}">
      <dgm:prSet/>
      <dgm:spPr/>
      <dgm:t>
        <a:bodyPr/>
        <a:lstStyle/>
        <a:p>
          <a:endParaRPr lang="en-US"/>
        </a:p>
      </dgm:t>
    </dgm:pt>
    <dgm:pt modelId="{2F6EF072-1E97-4063-868B-2B2E6998B352}" type="sibTrans" cxnId="{8AFC0C2E-66DA-4F97-BB05-F3696644B915}">
      <dgm:prSet/>
      <dgm:spPr/>
      <dgm:t>
        <a:bodyPr/>
        <a:lstStyle/>
        <a:p>
          <a:endParaRPr lang="en-US"/>
        </a:p>
      </dgm:t>
    </dgm:pt>
    <dgm:pt modelId="{ABC112CF-2888-40A6-A55B-77148B42C28C}" type="asst">
      <dgm:prSet phldrT="[Teks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 four on the second roll</a:t>
          </a:r>
          <a:endParaRPr lang="en-US" dirty="0"/>
        </a:p>
      </dgm:t>
    </dgm:pt>
    <dgm:pt modelId="{26B9BB48-5673-4A45-9A10-1721534CD48B}" type="parTrans" cxnId="{48459EAD-C0A7-4BA5-8203-7209C0180159}">
      <dgm:prSet/>
      <dgm:spPr/>
      <dgm:t>
        <a:bodyPr/>
        <a:lstStyle/>
        <a:p>
          <a:endParaRPr lang="en-US"/>
        </a:p>
      </dgm:t>
    </dgm:pt>
    <dgm:pt modelId="{97A5BF89-2B15-4CB8-8D6E-9AC2A5272821}" type="sibTrans" cxnId="{48459EAD-C0A7-4BA5-8203-7209C0180159}">
      <dgm:prSet/>
      <dgm:spPr/>
      <dgm:t>
        <a:bodyPr/>
        <a:lstStyle/>
        <a:p>
          <a:endParaRPr lang="en-US"/>
        </a:p>
      </dgm:t>
    </dgm:pt>
    <dgm:pt modelId="{637564F2-0E7F-4FCE-86A9-B2103A6D7FB5}" type="asst">
      <dgm:prSet phldrT="[Teks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 one on the second roll</a:t>
          </a:r>
          <a:endParaRPr lang="en-US" dirty="0"/>
        </a:p>
      </dgm:t>
    </dgm:pt>
    <dgm:pt modelId="{2C5E2F8A-C834-4C82-B8EF-FCDA6B844226}" type="parTrans" cxnId="{E9914044-8845-4E40-8C83-0621A4D95F63}">
      <dgm:prSet/>
      <dgm:spPr/>
      <dgm:t>
        <a:bodyPr/>
        <a:lstStyle/>
        <a:p>
          <a:endParaRPr lang="en-US"/>
        </a:p>
      </dgm:t>
    </dgm:pt>
    <dgm:pt modelId="{F78BCD5E-B980-4D65-AD5E-7F64C7E3B32C}" type="sibTrans" cxnId="{E9914044-8845-4E40-8C83-0621A4D95F63}">
      <dgm:prSet/>
      <dgm:spPr/>
      <dgm:t>
        <a:bodyPr/>
        <a:lstStyle/>
        <a:p>
          <a:endParaRPr lang="en-US"/>
        </a:p>
      </dgm:t>
    </dgm:pt>
    <dgm:pt modelId="{BE4C8E6C-0B05-469F-A34C-C5FE124BCBC0}" type="asst">
      <dgm:prSet phldrT="[Teks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A two on the second roll</a:t>
          </a:r>
          <a:endParaRPr lang="en-US" dirty="0"/>
        </a:p>
      </dgm:t>
    </dgm:pt>
    <dgm:pt modelId="{2722A783-154E-4E02-A88F-D70A382F568B}" type="parTrans" cxnId="{80D806B9-D98C-4A7F-AC18-F90B9DA3E103}">
      <dgm:prSet/>
      <dgm:spPr/>
      <dgm:t>
        <a:bodyPr/>
        <a:lstStyle/>
        <a:p>
          <a:endParaRPr lang="en-US"/>
        </a:p>
      </dgm:t>
    </dgm:pt>
    <dgm:pt modelId="{A06ED1E0-6912-4FF7-8E6C-CCA2F91A0004}" type="sibTrans" cxnId="{80D806B9-D98C-4A7F-AC18-F90B9DA3E103}">
      <dgm:prSet/>
      <dgm:spPr/>
      <dgm:t>
        <a:bodyPr/>
        <a:lstStyle/>
        <a:p>
          <a:endParaRPr lang="en-US"/>
        </a:p>
      </dgm:t>
    </dgm:pt>
    <dgm:pt modelId="{348F0F56-BEA0-4BB2-9C17-1BFF9B2427D4}" type="asst">
      <dgm:prSet phldrT="[Teks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A three on the second roll</a:t>
          </a:r>
          <a:endParaRPr lang="en-US" dirty="0"/>
        </a:p>
      </dgm:t>
    </dgm:pt>
    <dgm:pt modelId="{D80100FA-5635-4A4D-9AD4-5A0E52E9865D}" type="parTrans" cxnId="{C057A6DC-5FA1-4FB1-872B-8962175C18E6}">
      <dgm:prSet/>
      <dgm:spPr/>
      <dgm:t>
        <a:bodyPr/>
        <a:lstStyle/>
        <a:p>
          <a:endParaRPr lang="en-US"/>
        </a:p>
      </dgm:t>
    </dgm:pt>
    <dgm:pt modelId="{40F90A08-667F-48C2-A4B2-D70E1E5453B5}" type="sibTrans" cxnId="{C057A6DC-5FA1-4FB1-872B-8962175C18E6}">
      <dgm:prSet/>
      <dgm:spPr/>
      <dgm:t>
        <a:bodyPr/>
        <a:lstStyle/>
        <a:p>
          <a:endParaRPr lang="en-US"/>
        </a:p>
      </dgm:t>
    </dgm:pt>
    <dgm:pt modelId="{B9A84164-D047-4C37-9810-0D7BE9C36DAE}" type="asst">
      <dgm:prSet phldrT="[Teks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 four on the second roll</a:t>
          </a:r>
          <a:endParaRPr lang="en-US" dirty="0"/>
        </a:p>
      </dgm:t>
    </dgm:pt>
    <dgm:pt modelId="{15A9BCC5-BDCD-4502-974E-401EE7A098A9}" type="parTrans" cxnId="{EC50B758-7D82-41A0-BA78-D22ABB2A4AB1}">
      <dgm:prSet/>
      <dgm:spPr/>
      <dgm:t>
        <a:bodyPr/>
        <a:lstStyle/>
        <a:p>
          <a:endParaRPr lang="en-US"/>
        </a:p>
      </dgm:t>
    </dgm:pt>
    <dgm:pt modelId="{DC240EBB-6E32-4C53-A3A6-17C7F09404AA}" type="sibTrans" cxnId="{EC50B758-7D82-41A0-BA78-D22ABB2A4AB1}">
      <dgm:prSet/>
      <dgm:spPr/>
      <dgm:t>
        <a:bodyPr/>
        <a:lstStyle/>
        <a:p>
          <a:endParaRPr lang="en-US"/>
        </a:p>
      </dgm:t>
    </dgm:pt>
    <dgm:pt modelId="{AACFFD0D-13B6-4C46-A503-375BB97A6BAC}" type="asst">
      <dgm:prSet phldrT="[Teks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A five on the second roll</a:t>
          </a:r>
          <a:endParaRPr lang="en-US" dirty="0"/>
        </a:p>
      </dgm:t>
    </dgm:pt>
    <dgm:pt modelId="{891400CB-01AF-4E90-BFFE-0C4C676D7121}" type="parTrans" cxnId="{B8EED1BD-3F3F-4F77-A85F-4245CF91F2E8}">
      <dgm:prSet/>
      <dgm:spPr/>
      <dgm:t>
        <a:bodyPr/>
        <a:lstStyle/>
        <a:p>
          <a:endParaRPr lang="en-US"/>
        </a:p>
      </dgm:t>
    </dgm:pt>
    <dgm:pt modelId="{CF909FA6-84A9-4662-A5A1-2A9EA2B93261}" type="sibTrans" cxnId="{B8EED1BD-3F3F-4F77-A85F-4245CF91F2E8}">
      <dgm:prSet/>
      <dgm:spPr/>
      <dgm:t>
        <a:bodyPr/>
        <a:lstStyle/>
        <a:p>
          <a:endParaRPr lang="en-US"/>
        </a:p>
      </dgm:t>
    </dgm:pt>
    <dgm:pt modelId="{0DC91A3B-9317-425E-98C6-E236FF9AA9CC}" type="asst">
      <dgm:prSet phldrT="[Teks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 six on the second roll</a:t>
          </a:r>
          <a:endParaRPr lang="en-US" dirty="0"/>
        </a:p>
      </dgm:t>
    </dgm:pt>
    <dgm:pt modelId="{12EA350C-0C74-4ED6-93A5-9C010FF6DD34}" type="parTrans" cxnId="{2AC6EE61-E8AE-44D6-8B5F-A07050F4327E}">
      <dgm:prSet/>
      <dgm:spPr/>
      <dgm:t>
        <a:bodyPr/>
        <a:lstStyle/>
        <a:p>
          <a:endParaRPr lang="en-US"/>
        </a:p>
      </dgm:t>
    </dgm:pt>
    <dgm:pt modelId="{613F6A6C-D95D-4643-AD99-4DEBBDE0BEEE}" type="sibTrans" cxnId="{2AC6EE61-E8AE-44D6-8B5F-A07050F4327E}">
      <dgm:prSet/>
      <dgm:spPr/>
      <dgm:t>
        <a:bodyPr/>
        <a:lstStyle/>
        <a:p>
          <a:endParaRPr lang="en-US"/>
        </a:p>
      </dgm:t>
    </dgm:pt>
    <dgm:pt modelId="{F47B3C4E-BB6E-4E5E-BC6B-8504B280A840}">
      <dgm:prSet phldrT="[Teks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A three on the first roll</a:t>
          </a:r>
          <a:endParaRPr lang="en-US" dirty="0"/>
        </a:p>
      </dgm:t>
    </dgm:pt>
    <dgm:pt modelId="{A958BBCD-78BF-4E53-965D-8432B468A258}" type="parTrans" cxnId="{8CB8BA73-0BB0-41A7-8331-2212C795FC31}">
      <dgm:prSet/>
      <dgm:spPr/>
      <dgm:t>
        <a:bodyPr/>
        <a:lstStyle/>
        <a:p>
          <a:endParaRPr lang="en-US"/>
        </a:p>
      </dgm:t>
    </dgm:pt>
    <dgm:pt modelId="{2250146E-001D-4BCB-9659-3616D7DEB4D5}" type="sibTrans" cxnId="{8CB8BA73-0BB0-41A7-8331-2212C795FC31}">
      <dgm:prSet/>
      <dgm:spPr/>
      <dgm:t>
        <a:bodyPr/>
        <a:lstStyle/>
        <a:p>
          <a:endParaRPr lang="en-US"/>
        </a:p>
      </dgm:t>
    </dgm:pt>
    <dgm:pt modelId="{5C365352-16C4-4CCB-A7A2-50ECDC2ADC01}" type="asst">
      <dgm:prSet phldrT="[Teks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 one on the second roll</a:t>
          </a:r>
          <a:endParaRPr lang="en-US" dirty="0"/>
        </a:p>
      </dgm:t>
    </dgm:pt>
    <dgm:pt modelId="{F344D9FA-3594-4C90-9E2A-C6A64BBD9C6F}" type="parTrans" cxnId="{A814E4DD-3142-4E37-9621-BA6FCD3F1333}">
      <dgm:prSet/>
      <dgm:spPr/>
      <dgm:t>
        <a:bodyPr/>
        <a:lstStyle/>
        <a:p>
          <a:endParaRPr lang="en-US"/>
        </a:p>
      </dgm:t>
    </dgm:pt>
    <dgm:pt modelId="{46A41E71-4EEC-40A2-A7EE-7B10199F2772}" type="sibTrans" cxnId="{A814E4DD-3142-4E37-9621-BA6FCD3F1333}">
      <dgm:prSet/>
      <dgm:spPr/>
      <dgm:t>
        <a:bodyPr/>
        <a:lstStyle/>
        <a:p>
          <a:endParaRPr lang="en-US"/>
        </a:p>
      </dgm:t>
    </dgm:pt>
    <dgm:pt modelId="{12386C9C-2CA5-49FC-9611-7FB339DADAC2}" type="asst">
      <dgm:prSet phldrT="[Teks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A two on the second roll</a:t>
          </a:r>
          <a:endParaRPr lang="en-US" dirty="0"/>
        </a:p>
      </dgm:t>
    </dgm:pt>
    <dgm:pt modelId="{7DB5B123-E0FD-44B7-9629-1E928091FFCA}" type="parTrans" cxnId="{AE7AF49B-8AAF-4726-96F3-44085F5ED72E}">
      <dgm:prSet/>
      <dgm:spPr/>
      <dgm:t>
        <a:bodyPr/>
        <a:lstStyle/>
        <a:p>
          <a:endParaRPr lang="en-US"/>
        </a:p>
      </dgm:t>
    </dgm:pt>
    <dgm:pt modelId="{518A03BC-9852-4024-A72F-30D2E027616D}" type="sibTrans" cxnId="{AE7AF49B-8AAF-4726-96F3-44085F5ED72E}">
      <dgm:prSet/>
      <dgm:spPr/>
      <dgm:t>
        <a:bodyPr/>
        <a:lstStyle/>
        <a:p>
          <a:endParaRPr lang="en-US"/>
        </a:p>
      </dgm:t>
    </dgm:pt>
    <dgm:pt modelId="{8C555BE8-A2A4-43B6-8B13-6D4B80482F66}" type="asst">
      <dgm:prSet phldrT="[Teks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A three on the second roll</a:t>
          </a:r>
          <a:endParaRPr lang="en-US" dirty="0"/>
        </a:p>
      </dgm:t>
    </dgm:pt>
    <dgm:pt modelId="{73EE2AE5-1EC0-4E11-8147-2020DAABF01A}" type="parTrans" cxnId="{EB8020A8-32C5-44BC-9291-7101E0C80BA1}">
      <dgm:prSet/>
      <dgm:spPr/>
      <dgm:t>
        <a:bodyPr/>
        <a:lstStyle/>
        <a:p>
          <a:endParaRPr lang="en-US"/>
        </a:p>
      </dgm:t>
    </dgm:pt>
    <dgm:pt modelId="{BA75CB8A-3B2C-4C64-B943-3F8CB9E63178}" type="sibTrans" cxnId="{EB8020A8-32C5-44BC-9291-7101E0C80BA1}">
      <dgm:prSet/>
      <dgm:spPr/>
      <dgm:t>
        <a:bodyPr/>
        <a:lstStyle/>
        <a:p>
          <a:endParaRPr lang="en-US"/>
        </a:p>
      </dgm:t>
    </dgm:pt>
    <dgm:pt modelId="{2D55893D-1ACE-4583-AE66-CAB490917C1A}" type="asst">
      <dgm:prSet phldrT="[Teks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 four on the second roll</a:t>
          </a:r>
          <a:endParaRPr lang="en-US" dirty="0"/>
        </a:p>
      </dgm:t>
    </dgm:pt>
    <dgm:pt modelId="{6F9809C1-C583-4CE6-86E0-8A1C6E3D3948}" type="parTrans" cxnId="{51C959E6-9F0E-48C9-B76F-30C160B0979F}">
      <dgm:prSet/>
      <dgm:spPr/>
      <dgm:t>
        <a:bodyPr/>
        <a:lstStyle/>
        <a:p>
          <a:endParaRPr lang="en-US"/>
        </a:p>
      </dgm:t>
    </dgm:pt>
    <dgm:pt modelId="{DC6EE8D8-CC33-4325-BFB6-1E6FC4560478}" type="sibTrans" cxnId="{51C959E6-9F0E-48C9-B76F-30C160B0979F}">
      <dgm:prSet/>
      <dgm:spPr/>
      <dgm:t>
        <a:bodyPr/>
        <a:lstStyle/>
        <a:p>
          <a:endParaRPr lang="en-US"/>
        </a:p>
      </dgm:t>
    </dgm:pt>
    <dgm:pt modelId="{BA762FD9-CA01-4CE8-B751-710CC28D4DFC}" type="asst">
      <dgm:prSet phldrT="[Teks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A five on the second roll</a:t>
          </a:r>
          <a:endParaRPr lang="en-US" dirty="0"/>
        </a:p>
      </dgm:t>
    </dgm:pt>
    <dgm:pt modelId="{36E8E46E-3E48-43A7-8208-D420E82143DB}" type="parTrans" cxnId="{CA6CC354-F9CC-4671-A1F5-92FA479822F4}">
      <dgm:prSet/>
      <dgm:spPr/>
      <dgm:t>
        <a:bodyPr/>
        <a:lstStyle/>
        <a:p>
          <a:endParaRPr lang="en-US"/>
        </a:p>
      </dgm:t>
    </dgm:pt>
    <dgm:pt modelId="{F93B47A1-BA77-4668-B8F2-F18302873FF2}" type="sibTrans" cxnId="{CA6CC354-F9CC-4671-A1F5-92FA479822F4}">
      <dgm:prSet/>
      <dgm:spPr/>
      <dgm:t>
        <a:bodyPr/>
        <a:lstStyle/>
        <a:p>
          <a:endParaRPr lang="en-US"/>
        </a:p>
      </dgm:t>
    </dgm:pt>
    <dgm:pt modelId="{CE9990E9-38E8-4C1B-8E06-2954F501A233}" type="asst">
      <dgm:prSet phldrT="[Teks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 six on the second roll</a:t>
          </a:r>
          <a:endParaRPr lang="en-US" dirty="0"/>
        </a:p>
      </dgm:t>
    </dgm:pt>
    <dgm:pt modelId="{8C649856-E9DD-470B-88F8-7A58DBC12E51}" type="parTrans" cxnId="{2AD40FC3-3498-4822-B1AA-FB690DA2D421}">
      <dgm:prSet/>
      <dgm:spPr/>
      <dgm:t>
        <a:bodyPr/>
        <a:lstStyle/>
        <a:p>
          <a:endParaRPr lang="en-US"/>
        </a:p>
      </dgm:t>
    </dgm:pt>
    <dgm:pt modelId="{23A482AF-05F9-4293-89DC-1588C8F28384}" type="sibTrans" cxnId="{2AD40FC3-3498-4822-B1AA-FB690DA2D421}">
      <dgm:prSet/>
      <dgm:spPr/>
      <dgm:t>
        <a:bodyPr/>
        <a:lstStyle/>
        <a:p>
          <a:endParaRPr lang="en-US"/>
        </a:p>
      </dgm:t>
    </dgm:pt>
    <dgm:pt modelId="{54210205-31B2-4771-97FF-180D16607DDE}">
      <dgm:prSet phldrT="[Teks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 four on the first roll</a:t>
          </a:r>
          <a:endParaRPr lang="en-US" dirty="0"/>
        </a:p>
      </dgm:t>
    </dgm:pt>
    <dgm:pt modelId="{39182437-42AD-4A67-A9E3-BB92F72F6E90}" type="parTrans" cxnId="{0967435E-2997-4481-A8D4-552339437D3E}">
      <dgm:prSet/>
      <dgm:spPr/>
      <dgm:t>
        <a:bodyPr/>
        <a:lstStyle/>
        <a:p>
          <a:endParaRPr lang="en-US"/>
        </a:p>
      </dgm:t>
    </dgm:pt>
    <dgm:pt modelId="{96CD55C6-3AD2-4D37-8EED-138B770E76B1}" type="sibTrans" cxnId="{0967435E-2997-4481-A8D4-552339437D3E}">
      <dgm:prSet/>
      <dgm:spPr/>
      <dgm:t>
        <a:bodyPr/>
        <a:lstStyle/>
        <a:p>
          <a:endParaRPr lang="en-US"/>
        </a:p>
      </dgm:t>
    </dgm:pt>
    <dgm:pt modelId="{D27512FD-5160-48D0-91E6-2D9DEAC9E1F9}" type="asst">
      <dgm:prSet phldrT="[Teks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 one on the second roll</a:t>
          </a:r>
          <a:endParaRPr lang="en-US" dirty="0"/>
        </a:p>
      </dgm:t>
    </dgm:pt>
    <dgm:pt modelId="{A5ECD3F1-C367-49F1-B402-18FF42F4E521}" type="parTrans" cxnId="{385DC3CC-9C6B-4823-AB13-94B161205B1F}">
      <dgm:prSet/>
      <dgm:spPr/>
      <dgm:t>
        <a:bodyPr/>
        <a:lstStyle/>
        <a:p>
          <a:endParaRPr lang="en-US"/>
        </a:p>
      </dgm:t>
    </dgm:pt>
    <dgm:pt modelId="{36A33269-4755-4BCE-ADC7-9F04B021AF4A}" type="sibTrans" cxnId="{385DC3CC-9C6B-4823-AB13-94B161205B1F}">
      <dgm:prSet/>
      <dgm:spPr/>
      <dgm:t>
        <a:bodyPr/>
        <a:lstStyle/>
        <a:p>
          <a:endParaRPr lang="en-US"/>
        </a:p>
      </dgm:t>
    </dgm:pt>
    <dgm:pt modelId="{E179F85F-6BEC-4534-A35C-13AEA8C10B31}" type="asst">
      <dgm:prSet phldrT="[Teks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A two on the second roll</a:t>
          </a:r>
          <a:endParaRPr lang="en-US" dirty="0"/>
        </a:p>
      </dgm:t>
    </dgm:pt>
    <dgm:pt modelId="{F808DC85-6D33-48CB-89CD-84BD805FDB39}" type="parTrans" cxnId="{5DECE54C-7A8C-4A55-8A39-120D292C82D9}">
      <dgm:prSet/>
      <dgm:spPr/>
      <dgm:t>
        <a:bodyPr/>
        <a:lstStyle/>
        <a:p>
          <a:endParaRPr lang="en-US"/>
        </a:p>
      </dgm:t>
    </dgm:pt>
    <dgm:pt modelId="{21CC9A6A-B844-4C44-BC17-3EC27F09F753}" type="sibTrans" cxnId="{5DECE54C-7A8C-4A55-8A39-120D292C82D9}">
      <dgm:prSet/>
      <dgm:spPr/>
      <dgm:t>
        <a:bodyPr/>
        <a:lstStyle/>
        <a:p>
          <a:endParaRPr lang="en-US"/>
        </a:p>
      </dgm:t>
    </dgm:pt>
    <dgm:pt modelId="{BE87274E-CF36-491B-80C2-C5DEF63422FA}" type="asst">
      <dgm:prSet phldrT="[Teks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A three on the second roll</a:t>
          </a:r>
          <a:endParaRPr lang="en-US" dirty="0"/>
        </a:p>
      </dgm:t>
    </dgm:pt>
    <dgm:pt modelId="{00A02481-02A2-4A83-BE6E-A30069EB6113}" type="parTrans" cxnId="{14ECAAE7-CB6E-47D7-B0CD-7814FE5B33B4}">
      <dgm:prSet/>
      <dgm:spPr/>
      <dgm:t>
        <a:bodyPr/>
        <a:lstStyle/>
        <a:p>
          <a:endParaRPr lang="en-US"/>
        </a:p>
      </dgm:t>
    </dgm:pt>
    <dgm:pt modelId="{2ADB75BF-9D14-4DBD-99A6-9F0F5B1CB2FD}" type="sibTrans" cxnId="{14ECAAE7-CB6E-47D7-B0CD-7814FE5B33B4}">
      <dgm:prSet/>
      <dgm:spPr/>
      <dgm:t>
        <a:bodyPr/>
        <a:lstStyle/>
        <a:p>
          <a:endParaRPr lang="en-US"/>
        </a:p>
      </dgm:t>
    </dgm:pt>
    <dgm:pt modelId="{177F7ACD-D8F6-4EC0-A3C4-0A20F4D8C683}" type="asst">
      <dgm:prSet phldrT="[Teks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 four on the second roll</a:t>
          </a:r>
          <a:endParaRPr lang="en-US" dirty="0"/>
        </a:p>
      </dgm:t>
    </dgm:pt>
    <dgm:pt modelId="{02951219-4121-4CB6-A80D-577D6D2C01F3}" type="parTrans" cxnId="{0A6736B2-0EC6-45A0-A992-CAF87E18F294}">
      <dgm:prSet/>
      <dgm:spPr/>
      <dgm:t>
        <a:bodyPr/>
        <a:lstStyle/>
        <a:p>
          <a:endParaRPr lang="en-US"/>
        </a:p>
      </dgm:t>
    </dgm:pt>
    <dgm:pt modelId="{7CF570B1-B7BE-4A57-A8F0-F46EB0E4E875}" type="sibTrans" cxnId="{0A6736B2-0EC6-45A0-A992-CAF87E18F294}">
      <dgm:prSet/>
      <dgm:spPr/>
      <dgm:t>
        <a:bodyPr/>
        <a:lstStyle/>
        <a:p>
          <a:endParaRPr lang="en-US"/>
        </a:p>
      </dgm:t>
    </dgm:pt>
    <dgm:pt modelId="{ACF54D53-08C4-4CA9-A181-5039F2110E4D}" type="asst">
      <dgm:prSet phldrT="[Teks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A five on the second roll</a:t>
          </a:r>
          <a:endParaRPr lang="en-US" dirty="0"/>
        </a:p>
      </dgm:t>
    </dgm:pt>
    <dgm:pt modelId="{8F21EF1F-1C01-49CC-B77D-B05A89967A80}" type="parTrans" cxnId="{3CD26DFC-1400-44C1-AC67-9A217BA26383}">
      <dgm:prSet/>
      <dgm:spPr/>
      <dgm:t>
        <a:bodyPr/>
        <a:lstStyle/>
        <a:p>
          <a:endParaRPr lang="en-US"/>
        </a:p>
      </dgm:t>
    </dgm:pt>
    <dgm:pt modelId="{09313301-C451-46CC-B0FA-6626005A2CFB}" type="sibTrans" cxnId="{3CD26DFC-1400-44C1-AC67-9A217BA26383}">
      <dgm:prSet/>
      <dgm:spPr/>
      <dgm:t>
        <a:bodyPr/>
        <a:lstStyle/>
        <a:p>
          <a:endParaRPr lang="en-US"/>
        </a:p>
      </dgm:t>
    </dgm:pt>
    <dgm:pt modelId="{D453D81F-6FF5-480A-BCE1-2E447E4EC23C}" type="asst">
      <dgm:prSet phldrT="[Teks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 six on the second roll</a:t>
          </a:r>
          <a:endParaRPr lang="en-US" dirty="0"/>
        </a:p>
      </dgm:t>
    </dgm:pt>
    <dgm:pt modelId="{ABF42428-FCFA-4A4B-9167-CA6791D8D2B5}" type="parTrans" cxnId="{E704F2C5-A2F3-4C66-989A-C3FDDAA9E5F0}">
      <dgm:prSet/>
      <dgm:spPr/>
      <dgm:t>
        <a:bodyPr/>
        <a:lstStyle/>
        <a:p>
          <a:endParaRPr lang="en-US"/>
        </a:p>
      </dgm:t>
    </dgm:pt>
    <dgm:pt modelId="{CB2BE6EE-C219-4BE6-BC96-CE936DEDDC1C}" type="sibTrans" cxnId="{E704F2C5-A2F3-4C66-989A-C3FDDAA9E5F0}">
      <dgm:prSet/>
      <dgm:spPr/>
      <dgm:t>
        <a:bodyPr/>
        <a:lstStyle/>
        <a:p>
          <a:endParaRPr lang="en-US"/>
        </a:p>
      </dgm:t>
    </dgm:pt>
    <dgm:pt modelId="{CDF878EF-172E-47D9-AE82-902FE5F94A2B}">
      <dgm:prSet phldrT="[Teks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A five on the first roll</a:t>
          </a:r>
          <a:endParaRPr lang="en-US" dirty="0"/>
        </a:p>
      </dgm:t>
    </dgm:pt>
    <dgm:pt modelId="{B59EBB4C-D1D5-4111-B695-8913EEB42673}" type="parTrans" cxnId="{F49F0136-CBEC-4D8D-8069-1F38C29647DD}">
      <dgm:prSet/>
      <dgm:spPr/>
      <dgm:t>
        <a:bodyPr/>
        <a:lstStyle/>
        <a:p>
          <a:endParaRPr lang="en-US"/>
        </a:p>
      </dgm:t>
    </dgm:pt>
    <dgm:pt modelId="{414C0623-804E-4A85-A815-CF9608B15DA9}" type="sibTrans" cxnId="{F49F0136-CBEC-4D8D-8069-1F38C29647DD}">
      <dgm:prSet/>
      <dgm:spPr/>
      <dgm:t>
        <a:bodyPr/>
        <a:lstStyle/>
        <a:p>
          <a:endParaRPr lang="en-US"/>
        </a:p>
      </dgm:t>
    </dgm:pt>
    <dgm:pt modelId="{74F75610-7D6B-4A5F-A301-4F6B2650E0B2}" type="asst">
      <dgm:prSet phldrT="[Teks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 one on the second roll</a:t>
          </a:r>
          <a:endParaRPr lang="en-US" dirty="0"/>
        </a:p>
      </dgm:t>
    </dgm:pt>
    <dgm:pt modelId="{494BDEAE-4722-4C95-B473-7E38499C5320}" type="parTrans" cxnId="{1EF47B54-9403-4AF2-8B6E-26710FC7FB1D}">
      <dgm:prSet/>
      <dgm:spPr/>
      <dgm:t>
        <a:bodyPr/>
        <a:lstStyle/>
        <a:p>
          <a:endParaRPr lang="en-US"/>
        </a:p>
      </dgm:t>
    </dgm:pt>
    <dgm:pt modelId="{DC9442F8-2991-4B7E-A7FC-1AE5509BAC02}" type="sibTrans" cxnId="{1EF47B54-9403-4AF2-8B6E-26710FC7FB1D}">
      <dgm:prSet/>
      <dgm:spPr/>
      <dgm:t>
        <a:bodyPr/>
        <a:lstStyle/>
        <a:p>
          <a:endParaRPr lang="en-US"/>
        </a:p>
      </dgm:t>
    </dgm:pt>
    <dgm:pt modelId="{18A3C9D2-8DEE-427F-99E2-F6FA7EBD986F}" type="asst">
      <dgm:prSet phldrT="[Teks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A two on the second roll</a:t>
          </a:r>
          <a:endParaRPr lang="en-US" dirty="0"/>
        </a:p>
      </dgm:t>
    </dgm:pt>
    <dgm:pt modelId="{3BA0DEAE-0E5A-42B2-9566-C79B0AD3A17D}" type="parTrans" cxnId="{E1700F5C-76F2-49C5-951C-5AC911A4C9C6}">
      <dgm:prSet/>
      <dgm:spPr/>
      <dgm:t>
        <a:bodyPr/>
        <a:lstStyle/>
        <a:p>
          <a:endParaRPr lang="en-US"/>
        </a:p>
      </dgm:t>
    </dgm:pt>
    <dgm:pt modelId="{6C36A2A7-B8C2-484B-84AB-4C652250C015}" type="sibTrans" cxnId="{E1700F5C-76F2-49C5-951C-5AC911A4C9C6}">
      <dgm:prSet/>
      <dgm:spPr/>
      <dgm:t>
        <a:bodyPr/>
        <a:lstStyle/>
        <a:p>
          <a:endParaRPr lang="en-US"/>
        </a:p>
      </dgm:t>
    </dgm:pt>
    <dgm:pt modelId="{5F75BBC3-6984-4EBC-8DB4-29B54DFB317F}" type="asst">
      <dgm:prSet phldrT="[Teks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A three on the second roll</a:t>
          </a:r>
          <a:endParaRPr lang="en-US" dirty="0"/>
        </a:p>
      </dgm:t>
    </dgm:pt>
    <dgm:pt modelId="{0C4A1B3C-962A-4EB3-9F38-8C6A11FC1DD7}" type="parTrans" cxnId="{537B369A-2D97-46F4-8912-865CF2E17E1E}">
      <dgm:prSet/>
      <dgm:spPr/>
      <dgm:t>
        <a:bodyPr/>
        <a:lstStyle/>
        <a:p>
          <a:endParaRPr lang="en-US"/>
        </a:p>
      </dgm:t>
    </dgm:pt>
    <dgm:pt modelId="{46EBF3EA-CD36-40CB-BF5A-03066BACF433}" type="sibTrans" cxnId="{537B369A-2D97-46F4-8912-865CF2E17E1E}">
      <dgm:prSet/>
      <dgm:spPr/>
      <dgm:t>
        <a:bodyPr/>
        <a:lstStyle/>
        <a:p>
          <a:endParaRPr lang="en-US"/>
        </a:p>
      </dgm:t>
    </dgm:pt>
    <dgm:pt modelId="{F2A02CC4-B2BD-4894-A110-7243C1A827DE}" type="asst">
      <dgm:prSet phldrT="[Teks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 four on the second roll</a:t>
          </a:r>
          <a:endParaRPr lang="en-US" dirty="0"/>
        </a:p>
      </dgm:t>
    </dgm:pt>
    <dgm:pt modelId="{C2EE853A-FC85-4954-8B4D-994187CBFC9B}" type="parTrans" cxnId="{2CB30AAB-BE53-4F50-8635-BBA7037EB171}">
      <dgm:prSet/>
      <dgm:spPr/>
      <dgm:t>
        <a:bodyPr/>
        <a:lstStyle/>
        <a:p>
          <a:endParaRPr lang="en-US"/>
        </a:p>
      </dgm:t>
    </dgm:pt>
    <dgm:pt modelId="{3479D2C2-7B68-4A7C-948D-8E80FB0BF664}" type="sibTrans" cxnId="{2CB30AAB-BE53-4F50-8635-BBA7037EB171}">
      <dgm:prSet/>
      <dgm:spPr/>
      <dgm:t>
        <a:bodyPr/>
        <a:lstStyle/>
        <a:p>
          <a:endParaRPr lang="en-US"/>
        </a:p>
      </dgm:t>
    </dgm:pt>
    <dgm:pt modelId="{DC9CB4DD-48D3-468D-8620-4764882E2DCB}" type="asst">
      <dgm:prSet phldrT="[Teks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A five on the second roll</a:t>
          </a:r>
          <a:endParaRPr lang="en-US" dirty="0"/>
        </a:p>
      </dgm:t>
    </dgm:pt>
    <dgm:pt modelId="{7BC0F5FD-77B7-4F2B-9ECE-371FAF46733D}" type="parTrans" cxnId="{3CCBE731-E306-4672-9C11-530D54816D5B}">
      <dgm:prSet/>
      <dgm:spPr/>
      <dgm:t>
        <a:bodyPr/>
        <a:lstStyle/>
        <a:p>
          <a:endParaRPr lang="en-US"/>
        </a:p>
      </dgm:t>
    </dgm:pt>
    <dgm:pt modelId="{2DF716AD-DBE9-4BD5-88C7-5CCFA6E794C3}" type="sibTrans" cxnId="{3CCBE731-E306-4672-9C11-530D54816D5B}">
      <dgm:prSet/>
      <dgm:spPr/>
      <dgm:t>
        <a:bodyPr/>
        <a:lstStyle/>
        <a:p>
          <a:endParaRPr lang="en-US"/>
        </a:p>
      </dgm:t>
    </dgm:pt>
    <dgm:pt modelId="{86449D82-F500-4309-B631-6F6DE19B44C6}" type="asst">
      <dgm:prSet phldrT="[Teks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 six on the second roll</a:t>
          </a:r>
          <a:endParaRPr lang="en-US" dirty="0"/>
        </a:p>
      </dgm:t>
    </dgm:pt>
    <dgm:pt modelId="{15111F5B-FDCE-4B8B-9B43-AD8CD5A95155}" type="parTrans" cxnId="{31B331FB-907C-4810-88D8-A5AECCF260F8}">
      <dgm:prSet/>
      <dgm:spPr/>
      <dgm:t>
        <a:bodyPr/>
        <a:lstStyle/>
        <a:p>
          <a:endParaRPr lang="en-US"/>
        </a:p>
      </dgm:t>
    </dgm:pt>
    <dgm:pt modelId="{7DF0AE92-FA24-45A2-AF96-16E94BA90773}" type="sibTrans" cxnId="{31B331FB-907C-4810-88D8-A5AECCF260F8}">
      <dgm:prSet/>
      <dgm:spPr/>
      <dgm:t>
        <a:bodyPr/>
        <a:lstStyle/>
        <a:p>
          <a:endParaRPr lang="en-US"/>
        </a:p>
      </dgm:t>
    </dgm:pt>
    <dgm:pt modelId="{AEC5FCB9-DD59-4077-A6AF-D2B6F0AB13F0}">
      <dgm:prSet phldrT="[Teks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 six on the first roll</a:t>
          </a:r>
          <a:endParaRPr lang="en-US" dirty="0"/>
        </a:p>
      </dgm:t>
    </dgm:pt>
    <dgm:pt modelId="{2F6DCB51-382D-4285-84D1-995A5C6E83D8}" type="parTrans" cxnId="{9EED163E-3BD0-43DA-9FA2-261C423D521E}">
      <dgm:prSet/>
      <dgm:spPr/>
      <dgm:t>
        <a:bodyPr/>
        <a:lstStyle/>
        <a:p>
          <a:endParaRPr lang="en-US"/>
        </a:p>
      </dgm:t>
    </dgm:pt>
    <dgm:pt modelId="{E699F698-8DB3-4548-9723-9278496AAB94}" type="sibTrans" cxnId="{9EED163E-3BD0-43DA-9FA2-261C423D521E}">
      <dgm:prSet/>
      <dgm:spPr/>
      <dgm:t>
        <a:bodyPr/>
        <a:lstStyle/>
        <a:p>
          <a:endParaRPr lang="en-US"/>
        </a:p>
      </dgm:t>
    </dgm:pt>
    <dgm:pt modelId="{F3DCB30A-3413-467D-91A9-96BBC82BB254}" type="asst">
      <dgm:prSet phldrT="[Teks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 one on the second roll</a:t>
          </a:r>
          <a:endParaRPr lang="en-US" dirty="0"/>
        </a:p>
      </dgm:t>
    </dgm:pt>
    <dgm:pt modelId="{557FBF3E-DDC4-4054-AB0D-6AB7BDC232E8}" type="parTrans" cxnId="{B0E3F31D-4D02-40E7-82C2-5301DF764A7C}">
      <dgm:prSet/>
      <dgm:spPr/>
      <dgm:t>
        <a:bodyPr/>
        <a:lstStyle/>
        <a:p>
          <a:endParaRPr lang="en-US"/>
        </a:p>
      </dgm:t>
    </dgm:pt>
    <dgm:pt modelId="{2D449E97-499C-4608-9F0C-5F9AD8AF284F}" type="sibTrans" cxnId="{B0E3F31D-4D02-40E7-82C2-5301DF764A7C}">
      <dgm:prSet/>
      <dgm:spPr/>
      <dgm:t>
        <a:bodyPr/>
        <a:lstStyle/>
        <a:p>
          <a:endParaRPr lang="en-US"/>
        </a:p>
      </dgm:t>
    </dgm:pt>
    <dgm:pt modelId="{975CF0A1-7E4B-40AA-AFBE-2834F0F48D8D}" type="asst">
      <dgm:prSet phldrT="[Teks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A two on the second roll</a:t>
          </a:r>
          <a:endParaRPr lang="en-US" dirty="0"/>
        </a:p>
      </dgm:t>
    </dgm:pt>
    <dgm:pt modelId="{EEAD8ABA-5D3D-469E-A80A-86D9F122B9A7}" type="parTrans" cxnId="{9927F070-20EF-4ECB-8A45-C69E40971EB6}">
      <dgm:prSet/>
      <dgm:spPr/>
      <dgm:t>
        <a:bodyPr/>
        <a:lstStyle/>
        <a:p>
          <a:endParaRPr lang="en-US"/>
        </a:p>
      </dgm:t>
    </dgm:pt>
    <dgm:pt modelId="{59EB96FC-0A1D-4BDC-9F4E-C6E297EE9ACE}" type="sibTrans" cxnId="{9927F070-20EF-4ECB-8A45-C69E40971EB6}">
      <dgm:prSet/>
      <dgm:spPr/>
      <dgm:t>
        <a:bodyPr/>
        <a:lstStyle/>
        <a:p>
          <a:endParaRPr lang="en-US"/>
        </a:p>
      </dgm:t>
    </dgm:pt>
    <dgm:pt modelId="{E96DF4D1-E79B-4F4F-8685-3B212FA020D2}" type="asst">
      <dgm:prSet phldrT="[Teks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A three on the second roll</a:t>
          </a:r>
          <a:endParaRPr lang="en-US" dirty="0"/>
        </a:p>
      </dgm:t>
    </dgm:pt>
    <dgm:pt modelId="{E58AA5FD-3333-4482-B555-7C01B07C6A25}" type="parTrans" cxnId="{EF8B0EC2-D654-4DBB-BD17-B40892130796}">
      <dgm:prSet/>
      <dgm:spPr/>
      <dgm:t>
        <a:bodyPr/>
        <a:lstStyle/>
        <a:p>
          <a:endParaRPr lang="en-US"/>
        </a:p>
      </dgm:t>
    </dgm:pt>
    <dgm:pt modelId="{6CDD2357-EFC9-4C09-A1D2-413670E32FD3}" type="sibTrans" cxnId="{EF8B0EC2-D654-4DBB-BD17-B40892130796}">
      <dgm:prSet/>
      <dgm:spPr/>
      <dgm:t>
        <a:bodyPr/>
        <a:lstStyle/>
        <a:p>
          <a:endParaRPr lang="en-US"/>
        </a:p>
      </dgm:t>
    </dgm:pt>
    <dgm:pt modelId="{4FA60A29-B821-4A62-B9EC-EA2F0DC9CBA2}" type="asst">
      <dgm:prSet phldrT="[Teks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 four on the second roll</a:t>
          </a:r>
          <a:endParaRPr lang="en-US" dirty="0"/>
        </a:p>
      </dgm:t>
    </dgm:pt>
    <dgm:pt modelId="{900E3106-1C7A-486C-86ED-E12EB1EE94BA}" type="parTrans" cxnId="{57B07CEE-AA7B-4818-9CAA-D8F456C1CFF9}">
      <dgm:prSet/>
      <dgm:spPr/>
      <dgm:t>
        <a:bodyPr/>
        <a:lstStyle/>
        <a:p>
          <a:endParaRPr lang="en-US"/>
        </a:p>
      </dgm:t>
    </dgm:pt>
    <dgm:pt modelId="{E6D66E13-35F6-45F7-9343-145C40B4C750}" type="sibTrans" cxnId="{57B07CEE-AA7B-4818-9CAA-D8F456C1CFF9}">
      <dgm:prSet/>
      <dgm:spPr/>
      <dgm:t>
        <a:bodyPr/>
        <a:lstStyle/>
        <a:p>
          <a:endParaRPr lang="en-US"/>
        </a:p>
      </dgm:t>
    </dgm:pt>
    <dgm:pt modelId="{B0330DED-77FA-49AB-A934-BEC1DD748FA6}" type="asst">
      <dgm:prSet phldrT="[Teks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A five on the second roll</a:t>
          </a:r>
          <a:endParaRPr lang="en-US" dirty="0"/>
        </a:p>
      </dgm:t>
    </dgm:pt>
    <dgm:pt modelId="{1556C767-DC9E-4A4A-A034-6E5A76F0F12E}" type="parTrans" cxnId="{7921700B-CFD7-42F2-843E-B429B06C5FB4}">
      <dgm:prSet/>
      <dgm:spPr/>
      <dgm:t>
        <a:bodyPr/>
        <a:lstStyle/>
        <a:p>
          <a:endParaRPr lang="en-US"/>
        </a:p>
      </dgm:t>
    </dgm:pt>
    <dgm:pt modelId="{3F46A4DB-CF04-46D5-B32C-7201352B90CB}" type="sibTrans" cxnId="{7921700B-CFD7-42F2-843E-B429B06C5FB4}">
      <dgm:prSet/>
      <dgm:spPr/>
      <dgm:t>
        <a:bodyPr/>
        <a:lstStyle/>
        <a:p>
          <a:endParaRPr lang="en-US"/>
        </a:p>
      </dgm:t>
    </dgm:pt>
    <dgm:pt modelId="{E5DB31CA-C0B1-47B4-912D-DC33E0F652D7}" type="asst">
      <dgm:prSet phldrT="[Teks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 six on the second roll</a:t>
          </a:r>
          <a:endParaRPr lang="en-US" dirty="0"/>
        </a:p>
      </dgm:t>
    </dgm:pt>
    <dgm:pt modelId="{2E3ED848-BDAE-4EB7-B39F-78F22840CC75}" type="parTrans" cxnId="{FAD1675D-48A4-4A80-B62D-85DE7DA352BB}">
      <dgm:prSet/>
      <dgm:spPr/>
      <dgm:t>
        <a:bodyPr/>
        <a:lstStyle/>
        <a:p>
          <a:endParaRPr lang="en-US"/>
        </a:p>
      </dgm:t>
    </dgm:pt>
    <dgm:pt modelId="{D0529666-1484-4528-847D-F43743811F90}" type="sibTrans" cxnId="{FAD1675D-48A4-4A80-B62D-85DE7DA352BB}">
      <dgm:prSet/>
      <dgm:spPr/>
      <dgm:t>
        <a:bodyPr/>
        <a:lstStyle/>
        <a:p>
          <a:endParaRPr lang="en-US"/>
        </a:p>
      </dgm:t>
    </dgm:pt>
    <dgm:pt modelId="{D4AF3C00-66DC-4205-B58B-E70763E00EA7}" type="pres">
      <dgm:prSet presAssocID="{496566B3-D6F4-41CC-A2B9-4F8B6E7F2B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D63CBD-701A-43BE-A861-69A8DF43B759}" type="pres">
      <dgm:prSet presAssocID="{2C44D119-A52A-4ED9-8078-63142C5CB2E5}" presName="hierRoot1" presStyleCnt="0">
        <dgm:presLayoutVars>
          <dgm:hierBranch val="init"/>
        </dgm:presLayoutVars>
      </dgm:prSet>
      <dgm:spPr/>
    </dgm:pt>
    <dgm:pt modelId="{2F316410-0B8E-4BFD-B13E-3152AB22023D}" type="pres">
      <dgm:prSet presAssocID="{2C44D119-A52A-4ED9-8078-63142C5CB2E5}" presName="rootComposite1" presStyleCnt="0"/>
      <dgm:spPr/>
    </dgm:pt>
    <dgm:pt modelId="{A500D444-A1D2-4EFE-AB56-D72E26B9B05A}" type="pres">
      <dgm:prSet presAssocID="{2C44D119-A52A-4ED9-8078-63142C5CB2E5}" presName="rootText1" presStyleLbl="node0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D3BDA-F93C-41EA-99BA-7F21BE6F12C2}" type="pres">
      <dgm:prSet presAssocID="{2C44D119-A52A-4ED9-8078-63142C5CB2E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AD19362-6E4C-47B7-B0EA-32FA70F0F216}" type="pres">
      <dgm:prSet presAssocID="{2C44D119-A52A-4ED9-8078-63142C5CB2E5}" presName="hierChild2" presStyleCnt="0"/>
      <dgm:spPr/>
    </dgm:pt>
    <dgm:pt modelId="{78AE8064-54C9-4F50-8ADA-8D1EAA1590A5}" type="pres">
      <dgm:prSet presAssocID="{2C44D119-A52A-4ED9-8078-63142C5CB2E5}" presName="hierChild3" presStyleCnt="0"/>
      <dgm:spPr/>
    </dgm:pt>
    <dgm:pt modelId="{4AB4EE06-B12F-4511-816C-EFD44B65D6F9}" type="pres">
      <dgm:prSet presAssocID="{8068DC95-ED9B-49A1-91FE-F007C3874A24}" presName="Name111" presStyleLbl="parChTrans1D2" presStyleIdx="0" presStyleCnt="36"/>
      <dgm:spPr/>
      <dgm:t>
        <a:bodyPr/>
        <a:lstStyle/>
        <a:p>
          <a:endParaRPr lang="en-US"/>
        </a:p>
      </dgm:t>
    </dgm:pt>
    <dgm:pt modelId="{F8EAC898-5DDE-4648-8F5E-826A2550BE62}" type="pres">
      <dgm:prSet presAssocID="{BE447B1A-6DD3-4CA2-B699-6008CFECF8AD}" presName="hierRoot3" presStyleCnt="0">
        <dgm:presLayoutVars>
          <dgm:hierBranch val="init"/>
        </dgm:presLayoutVars>
      </dgm:prSet>
      <dgm:spPr/>
    </dgm:pt>
    <dgm:pt modelId="{3A8FE6F9-0C43-467E-9137-84EE3B249F6A}" type="pres">
      <dgm:prSet presAssocID="{BE447B1A-6DD3-4CA2-B699-6008CFECF8AD}" presName="rootComposite3" presStyleCnt="0"/>
      <dgm:spPr/>
    </dgm:pt>
    <dgm:pt modelId="{0D336867-0B88-4EFF-AAD7-25ACFB41AA85}" type="pres">
      <dgm:prSet presAssocID="{BE447B1A-6DD3-4CA2-B699-6008CFECF8AD}" presName="rootText3" presStyleLbl="asst1" presStyleIdx="0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11BCE8-5F18-4D1C-9C36-AA2F9ACA7CCB}" type="pres">
      <dgm:prSet presAssocID="{BE447B1A-6DD3-4CA2-B699-6008CFECF8AD}" presName="rootConnector3" presStyleLbl="asst1" presStyleIdx="0" presStyleCnt="36"/>
      <dgm:spPr/>
      <dgm:t>
        <a:bodyPr/>
        <a:lstStyle/>
        <a:p>
          <a:endParaRPr lang="en-US"/>
        </a:p>
      </dgm:t>
    </dgm:pt>
    <dgm:pt modelId="{94F242BB-1C94-495F-B9B4-F55EADFDFFFF}" type="pres">
      <dgm:prSet presAssocID="{BE447B1A-6DD3-4CA2-B699-6008CFECF8AD}" presName="hierChild6" presStyleCnt="0"/>
      <dgm:spPr/>
    </dgm:pt>
    <dgm:pt modelId="{BE83B6F5-5BD7-423E-B6A8-557DD14A4586}" type="pres">
      <dgm:prSet presAssocID="{BE447B1A-6DD3-4CA2-B699-6008CFECF8AD}" presName="hierChild7" presStyleCnt="0"/>
      <dgm:spPr/>
    </dgm:pt>
    <dgm:pt modelId="{54AD9369-F409-4257-90AA-F498D6C58AA5}" type="pres">
      <dgm:prSet presAssocID="{A39B7DDF-FF79-40B5-B1C2-04D8596C03F0}" presName="Name111" presStyleLbl="parChTrans1D2" presStyleIdx="1" presStyleCnt="36"/>
      <dgm:spPr/>
      <dgm:t>
        <a:bodyPr/>
        <a:lstStyle/>
        <a:p>
          <a:endParaRPr lang="en-US"/>
        </a:p>
      </dgm:t>
    </dgm:pt>
    <dgm:pt modelId="{F7CE6A4D-C5B4-40D8-970A-02D4E80D31D6}" type="pres">
      <dgm:prSet presAssocID="{AB5A287E-7583-4A86-A425-AA1CC3F76FB4}" presName="hierRoot3" presStyleCnt="0">
        <dgm:presLayoutVars>
          <dgm:hierBranch val="init"/>
        </dgm:presLayoutVars>
      </dgm:prSet>
      <dgm:spPr/>
    </dgm:pt>
    <dgm:pt modelId="{F7C511BD-3D82-4CC2-91A5-F0B3E14136D7}" type="pres">
      <dgm:prSet presAssocID="{AB5A287E-7583-4A86-A425-AA1CC3F76FB4}" presName="rootComposite3" presStyleCnt="0"/>
      <dgm:spPr/>
    </dgm:pt>
    <dgm:pt modelId="{DB4F24E8-13C1-4C2C-910B-D90B76442ED3}" type="pres">
      <dgm:prSet presAssocID="{AB5A287E-7583-4A86-A425-AA1CC3F76FB4}" presName="rootText3" presStyleLbl="asst1" presStyleIdx="1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62ED29-F035-42BC-AF22-58EAAF5CEF96}" type="pres">
      <dgm:prSet presAssocID="{AB5A287E-7583-4A86-A425-AA1CC3F76FB4}" presName="rootConnector3" presStyleLbl="asst1" presStyleIdx="1" presStyleCnt="36"/>
      <dgm:spPr/>
      <dgm:t>
        <a:bodyPr/>
        <a:lstStyle/>
        <a:p>
          <a:endParaRPr lang="en-US"/>
        </a:p>
      </dgm:t>
    </dgm:pt>
    <dgm:pt modelId="{30A97C63-EA37-4106-9A25-E54B86CCDCB9}" type="pres">
      <dgm:prSet presAssocID="{AB5A287E-7583-4A86-A425-AA1CC3F76FB4}" presName="hierChild6" presStyleCnt="0"/>
      <dgm:spPr/>
    </dgm:pt>
    <dgm:pt modelId="{5E7CCB6B-327B-4B1A-83F7-A9D85B5E55AF}" type="pres">
      <dgm:prSet presAssocID="{AB5A287E-7583-4A86-A425-AA1CC3F76FB4}" presName="hierChild7" presStyleCnt="0"/>
      <dgm:spPr/>
    </dgm:pt>
    <dgm:pt modelId="{E3DDC17E-82D6-4D5F-B75E-0A17899EFE99}" type="pres">
      <dgm:prSet presAssocID="{340CA5E5-4ECC-4347-9710-EE4CC2DAB377}" presName="Name111" presStyleLbl="parChTrans1D2" presStyleIdx="2" presStyleCnt="36"/>
      <dgm:spPr/>
      <dgm:t>
        <a:bodyPr/>
        <a:lstStyle/>
        <a:p>
          <a:endParaRPr lang="en-US"/>
        </a:p>
      </dgm:t>
    </dgm:pt>
    <dgm:pt modelId="{1B586D6C-EB38-4D18-843A-A8B8EBF8D6FB}" type="pres">
      <dgm:prSet presAssocID="{67126EE4-2CE9-4D08-B136-2252CF9435B0}" presName="hierRoot3" presStyleCnt="0">
        <dgm:presLayoutVars>
          <dgm:hierBranch val="init"/>
        </dgm:presLayoutVars>
      </dgm:prSet>
      <dgm:spPr/>
    </dgm:pt>
    <dgm:pt modelId="{BF73A79B-0653-44D1-8CCB-062C90443141}" type="pres">
      <dgm:prSet presAssocID="{67126EE4-2CE9-4D08-B136-2252CF9435B0}" presName="rootComposite3" presStyleCnt="0"/>
      <dgm:spPr/>
    </dgm:pt>
    <dgm:pt modelId="{754A6EA3-60E6-4D6A-ACD1-371998FC4E4C}" type="pres">
      <dgm:prSet presAssocID="{67126EE4-2CE9-4D08-B136-2252CF9435B0}" presName="rootText3" presStyleLbl="asst1" presStyleIdx="2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D1525B-0F19-4B07-BC15-D52CEDC3DC89}" type="pres">
      <dgm:prSet presAssocID="{67126EE4-2CE9-4D08-B136-2252CF9435B0}" presName="rootConnector3" presStyleLbl="asst1" presStyleIdx="2" presStyleCnt="36"/>
      <dgm:spPr/>
      <dgm:t>
        <a:bodyPr/>
        <a:lstStyle/>
        <a:p>
          <a:endParaRPr lang="en-US"/>
        </a:p>
      </dgm:t>
    </dgm:pt>
    <dgm:pt modelId="{CE7B9F57-7DF3-45E7-8294-09359B4C5563}" type="pres">
      <dgm:prSet presAssocID="{67126EE4-2CE9-4D08-B136-2252CF9435B0}" presName="hierChild6" presStyleCnt="0"/>
      <dgm:spPr/>
    </dgm:pt>
    <dgm:pt modelId="{7F56DCEB-9E89-4588-A2A4-C28BC76445ED}" type="pres">
      <dgm:prSet presAssocID="{67126EE4-2CE9-4D08-B136-2252CF9435B0}" presName="hierChild7" presStyleCnt="0"/>
      <dgm:spPr/>
    </dgm:pt>
    <dgm:pt modelId="{BD9DC68C-E1D6-4F84-802C-41A2C4EC3616}" type="pres">
      <dgm:prSet presAssocID="{26B9BB48-5673-4A45-9A10-1721534CD48B}" presName="Name111" presStyleLbl="parChTrans1D2" presStyleIdx="3" presStyleCnt="36"/>
      <dgm:spPr/>
      <dgm:t>
        <a:bodyPr/>
        <a:lstStyle/>
        <a:p>
          <a:endParaRPr lang="en-US"/>
        </a:p>
      </dgm:t>
    </dgm:pt>
    <dgm:pt modelId="{75782177-1D54-4535-8979-1E6AD8C554A4}" type="pres">
      <dgm:prSet presAssocID="{ABC112CF-2888-40A6-A55B-77148B42C28C}" presName="hierRoot3" presStyleCnt="0">
        <dgm:presLayoutVars>
          <dgm:hierBranch val="init"/>
        </dgm:presLayoutVars>
      </dgm:prSet>
      <dgm:spPr/>
    </dgm:pt>
    <dgm:pt modelId="{77009D64-DA6D-41B8-97E3-F44B242FE158}" type="pres">
      <dgm:prSet presAssocID="{ABC112CF-2888-40A6-A55B-77148B42C28C}" presName="rootComposite3" presStyleCnt="0"/>
      <dgm:spPr/>
    </dgm:pt>
    <dgm:pt modelId="{625C44AE-881C-4916-B2F1-C4E74DF912F9}" type="pres">
      <dgm:prSet presAssocID="{ABC112CF-2888-40A6-A55B-77148B42C28C}" presName="rootText3" presStyleLbl="asst1" presStyleIdx="3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4CE19A-9E1E-437D-95DA-8F5E898BA5BE}" type="pres">
      <dgm:prSet presAssocID="{ABC112CF-2888-40A6-A55B-77148B42C28C}" presName="rootConnector3" presStyleLbl="asst1" presStyleIdx="3" presStyleCnt="36"/>
      <dgm:spPr/>
      <dgm:t>
        <a:bodyPr/>
        <a:lstStyle/>
        <a:p>
          <a:endParaRPr lang="en-US"/>
        </a:p>
      </dgm:t>
    </dgm:pt>
    <dgm:pt modelId="{C60A718D-09DD-4081-BA34-860E22AEB684}" type="pres">
      <dgm:prSet presAssocID="{ABC112CF-2888-40A6-A55B-77148B42C28C}" presName="hierChild6" presStyleCnt="0"/>
      <dgm:spPr/>
    </dgm:pt>
    <dgm:pt modelId="{D98F89EA-1993-4FB7-A2C3-CD31D3AED903}" type="pres">
      <dgm:prSet presAssocID="{ABC112CF-2888-40A6-A55B-77148B42C28C}" presName="hierChild7" presStyleCnt="0"/>
      <dgm:spPr/>
    </dgm:pt>
    <dgm:pt modelId="{720EB1DE-D0DF-4E5F-BC6A-7F4423C7F558}" type="pres">
      <dgm:prSet presAssocID="{76219A0D-359A-400F-AC7A-C7F9B35570BD}" presName="Name111" presStyleLbl="parChTrans1D2" presStyleIdx="4" presStyleCnt="36"/>
      <dgm:spPr/>
      <dgm:t>
        <a:bodyPr/>
        <a:lstStyle/>
        <a:p>
          <a:endParaRPr lang="en-US"/>
        </a:p>
      </dgm:t>
    </dgm:pt>
    <dgm:pt modelId="{E938A95C-4530-40ED-BEA5-7C248F307F9E}" type="pres">
      <dgm:prSet presAssocID="{22E2ADC7-7E84-48F3-A42E-F8B8A96E3CAF}" presName="hierRoot3" presStyleCnt="0">
        <dgm:presLayoutVars>
          <dgm:hierBranch val="init"/>
        </dgm:presLayoutVars>
      </dgm:prSet>
      <dgm:spPr/>
    </dgm:pt>
    <dgm:pt modelId="{99DA34C0-AC65-4B91-ABF3-63DF10E5EE1F}" type="pres">
      <dgm:prSet presAssocID="{22E2ADC7-7E84-48F3-A42E-F8B8A96E3CAF}" presName="rootComposite3" presStyleCnt="0"/>
      <dgm:spPr/>
    </dgm:pt>
    <dgm:pt modelId="{3F1DE14A-AAF9-4C8A-8F78-845C268C323D}" type="pres">
      <dgm:prSet presAssocID="{22E2ADC7-7E84-48F3-A42E-F8B8A96E3CAF}" presName="rootText3" presStyleLbl="asst1" presStyleIdx="4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E2B8E9-35BE-4C70-BE8C-B2014166D427}" type="pres">
      <dgm:prSet presAssocID="{22E2ADC7-7E84-48F3-A42E-F8B8A96E3CAF}" presName="rootConnector3" presStyleLbl="asst1" presStyleIdx="4" presStyleCnt="36"/>
      <dgm:spPr/>
      <dgm:t>
        <a:bodyPr/>
        <a:lstStyle/>
        <a:p>
          <a:endParaRPr lang="en-US"/>
        </a:p>
      </dgm:t>
    </dgm:pt>
    <dgm:pt modelId="{A82448D7-9762-4A09-8717-060194B94D33}" type="pres">
      <dgm:prSet presAssocID="{22E2ADC7-7E84-48F3-A42E-F8B8A96E3CAF}" presName="hierChild6" presStyleCnt="0"/>
      <dgm:spPr/>
    </dgm:pt>
    <dgm:pt modelId="{9F295C36-184C-4C8D-8E5E-696C1B13B71D}" type="pres">
      <dgm:prSet presAssocID="{22E2ADC7-7E84-48F3-A42E-F8B8A96E3CAF}" presName="hierChild7" presStyleCnt="0"/>
      <dgm:spPr/>
    </dgm:pt>
    <dgm:pt modelId="{7E2E848F-735C-4269-A3A7-E43763ACF288}" type="pres">
      <dgm:prSet presAssocID="{DF09AAC0-BA01-4526-A543-B5067798FA86}" presName="Name111" presStyleLbl="parChTrans1D2" presStyleIdx="5" presStyleCnt="36"/>
      <dgm:spPr/>
      <dgm:t>
        <a:bodyPr/>
        <a:lstStyle/>
        <a:p>
          <a:endParaRPr lang="en-US"/>
        </a:p>
      </dgm:t>
    </dgm:pt>
    <dgm:pt modelId="{997E9A9D-0CC3-493E-97E7-8A6B49CC1CDE}" type="pres">
      <dgm:prSet presAssocID="{40DCF5F2-608A-49BB-B353-9528C844625E}" presName="hierRoot3" presStyleCnt="0">
        <dgm:presLayoutVars>
          <dgm:hierBranch val="init"/>
        </dgm:presLayoutVars>
      </dgm:prSet>
      <dgm:spPr/>
    </dgm:pt>
    <dgm:pt modelId="{DEBA312F-4628-4CAA-9DEA-1190AD6BF107}" type="pres">
      <dgm:prSet presAssocID="{40DCF5F2-608A-49BB-B353-9528C844625E}" presName="rootComposite3" presStyleCnt="0"/>
      <dgm:spPr/>
    </dgm:pt>
    <dgm:pt modelId="{0F2A6F32-8437-4B36-B0B4-37267448042B}" type="pres">
      <dgm:prSet presAssocID="{40DCF5F2-608A-49BB-B353-9528C844625E}" presName="rootText3" presStyleLbl="asst1" presStyleIdx="5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950AF1-4560-4AD6-B20C-F4CE44631655}" type="pres">
      <dgm:prSet presAssocID="{40DCF5F2-608A-49BB-B353-9528C844625E}" presName="rootConnector3" presStyleLbl="asst1" presStyleIdx="5" presStyleCnt="36"/>
      <dgm:spPr/>
      <dgm:t>
        <a:bodyPr/>
        <a:lstStyle/>
        <a:p>
          <a:endParaRPr lang="en-US"/>
        </a:p>
      </dgm:t>
    </dgm:pt>
    <dgm:pt modelId="{D9718AE1-785E-458A-9CB6-2613CD50595D}" type="pres">
      <dgm:prSet presAssocID="{40DCF5F2-608A-49BB-B353-9528C844625E}" presName="hierChild6" presStyleCnt="0"/>
      <dgm:spPr/>
    </dgm:pt>
    <dgm:pt modelId="{CF1DAE02-AD02-4765-9D7F-7F422637DF60}" type="pres">
      <dgm:prSet presAssocID="{40DCF5F2-608A-49BB-B353-9528C844625E}" presName="hierChild7" presStyleCnt="0"/>
      <dgm:spPr/>
    </dgm:pt>
    <dgm:pt modelId="{853A0090-5A5D-484A-AE1B-44BF2F5DD6E9}" type="pres">
      <dgm:prSet presAssocID="{71F00189-82BF-4A57-8327-D35AB632A73E}" presName="hierRoot1" presStyleCnt="0">
        <dgm:presLayoutVars>
          <dgm:hierBranch val="init"/>
        </dgm:presLayoutVars>
      </dgm:prSet>
      <dgm:spPr/>
    </dgm:pt>
    <dgm:pt modelId="{B7112B94-AC44-4DFF-94BE-850696331DFE}" type="pres">
      <dgm:prSet presAssocID="{71F00189-82BF-4A57-8327-D35AB632A73E}" presName="rootComposite1" presStyleCnt="0"/>
      <dgm:spPr/>
    </dgm:pt>
    <dgm:pt modelId="{49795EDA-BAA8-459C-A675-D5E9FC1EC6BB}" type="pres">
      <dgm:prSet presAssocID="{71F00189-82BF-4A57-8327-D35AB632A73E}" presName="rootText1" presStyleLbl="node0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3E7DFF-0081-419D-B491-87E282B410BF}" type="pres">
      <dgm:prSet presAssocID="{71F00189-82BF-4A57-8327-D35AB632A73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37F19AF-314B-408F-812A-F9C2CB25A53D}" type="pres">
      <dgm:prSet presAssocID="{71F00189-82BF-4A57-8327-D35AB632A73E}" presName="hierChild2" presStyleCnt="0"/>
      <dgm:spPr/>
    </dgm:pt>
    <dgm:pt modelId="{AF4B5152-B1B4-4DCF-83BD-2D3DAD3191E9}" type="pres">
      <dgm:prSet presAssocID="{71F00189-82BF-4A57-8327-D35AB632A73E}" presName="hierChild3" presStyleCnt="0"/>
      <dgm:spPr/>
    </dgm:pt>
    <dgm:pt modelId="{B126BFA0-1D7D-4A83-A59D-389261F08E05}" type="pres">
      <dgm:prSet presAssocID="{2C5E2F8A-C834-4C82-B8EF-FCDA6B844226}" presName="Name111" presStyleLbl="parChTrans1D2" presStyleIdx="6" presStyleCnt="36"/>
      <dgm:spPr/>
      <dgm:t>
        <a:bodyPr/>
        <a:lstStyle/>
        <a:p>
          <a:endParaRPr lang="en-US"/>
        </a:p>
      </dgm:t>
    </dgm:pt>
    <dgm:pt modelId="{3AE20B5C-AF0B-4D36-B347-84403DC549F2}" type="pres">
      <dgm:prSet presAssocID="{637564F2-0E7F-4FCE-86A9-B2103A6D7FB5}" presName="hierRoot3" presStyleCnt="0">
        <dgm:presLayoutVars>
          <dgm:hierBranch val="init"/>
        </dgm:presLayoutVars>
      </dgm:prSet>
      <dgm:spPr/>
    </dgm:pt>
    <dgm:pt modelId="{779B2859-2297-400C-9EAF-86CCCA505AB8}" type="pres">
      <dgm:prSet presAssocID="{637564F2-0E7F-4FCE-86A9-B2103A6D7FB5}" presName="rootComposite3" presStyleCnt="0"/>
      <dgm:spPr/>
    </dgm:pt>
    <dgm:pt modelId="{0674E33D-E726-4021-A77D-F7A74B6AD1A4}" type="pres">
      <dgm:prSet presAssocID="{637564F2-0E7F-4FCE-86A9-B2103A6D7FB5}" presName="rootText3" presStyleLbl="asst1" presStyleIdx="6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4D9BF-49AD-46AC-ADDF-72CBBFC61E6B}" type="pres">
      <dgm:prSet presAssocID="{637564F2-0E7F-4FCE-86A9-B2103A6D7FB5}" presName="rootConnector3" presStyleLbl="asst1" presStyleIdx="6" presStyleCnt="36"/>
      <dgm:spPr/>
      <dgm:t>
        <a:bodyPr/>
        <a:lstStyle/>
        <a:p>
          <a:endParaRPr lang="en-US"/>
        </a:p>
      </dgm:t>
    </dgm:pt>
    <dgm:pt modelId="{5AA7F4C9-E48C-48C7-822C-C637E4B31841}" type="pres">
      <dgm:prSet presAssocID="{637564F2-0E7F-4FCE-86A9-B2103A6D7FB5}" presName="hierChild6" presStyleCnt="0"/>
      <dgm:spPr/>
    </dgm:pt>
    <dgm:pt modelId="{24BD523C-E903-4B3A-BF9B-03857D01FF31}" type="pres">
      <dgm:prSet presAssocID="{637564F2-0E7F-4FCE-86A9-B2103A6D7FB5}" presName="hierChild7" presStyleCnt="0"/>
      <dgm:spPr/>
    </dgm:pt>
    <dgm:pt modelId="{1843E629-FF40-4084-93BB-B66A75204870}" type="pres">
      <dgm:prSet presAssocID="{2722A783-154E-4E02-A88F-D70A382F568B}" presName="Name111" presStyleLbl="parChTrans1D2" presStyleIdx="7" presStyleCnt="36"/>
      <dgm:spPr/>
      <dgm:t>
        <a:bodyPr/>
        <a:lstStyle/>
        <a:p>
          <a:endParaRPr lang="en-US"/>
        </a:p>
      </dgm:t>
    </dgm:pt>
    <dgm:pt modelId="{92F9F07C-FCCD-4A73-B768-B4FA49DFEA36}" type="pres">
      <dgm:prSet presAssocID="{BE4C8E6C-0B05-469F-A34C-C5FE124BCBC0}" presName="hierRoot3" presStyleCnt="0">
        <dgm:presLayoutVars>
          <dgm:hierBranch val="init"/>
        </dgm:presLayoutVars>
      </dgm:prSet>
      <dgm:spPr/>
    </dgm:pt>
    <dgm:pt modelId="{5A06AE30-20AB-4CD1-A400-D97F14A0A93F}" type="pres">
      <dgm:prSet presAssocID="{BE4C8E6C-0B05-469F-A34C-C5FE124BCBC0}" presName="rootComposite3" presStyleCnt="0"/>
      <dgm:spPr/>
    </dgm:pt>
    <dgm:pt modelId="{3858C2D4-B82A-4C99-AE47-690B8F953998}" type="pres">
      <dgm:prSet presAssocID="{BE4C8E6C-0B05-469F-A34C-C5FE124BCBC0}" presName="rootText3" presStyleLbl="asst1" presStyleIdx="7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54B2E2-1D10-4AD3-889F-316EA6050736}" type="pres">
      <dgm:prSet presAssocID="{BE4C8E6C-0B05-469F-A34C-C5FE124BCBC0}" presName="rootConnector3" presStyleLbl="asst1" presStyleIdx="7" presStyleCnt="36"/>
      <dgm:spPr/>
      <dgm:t>
        <a:bodyPr/>
        <a:lstStyle/>
        <a:p>
          <a:endParaRPr lang="en-US"/>
        </a:p>
      </dgm:t>
    </dgm:pt>
    <dgm:pt modelId="{7862BB0F-E6D2-4DB8-BE90-04D4277AC231}" type="pres">
      <dgm:prSet presAssocID="{BE4C8E6C-0B05-469F-A34C-C5FE124BCBC0}" presName="hierChild6" presStyleCnt="0"/>
      <dgm:spPr/>
    </dgm:pt>
    <dgm:pt modelId="{93635112-063A-426F-AC96-D4BEE8181138}" type="pres">
      <dgm:prSet presAssocID="{BE4C8E6C-0B05-469F-A34C-C5FE124BCBC0}" presName="hierChild7" presStyleCnt="0"/>
      <dgm:spPr/>
    </dgm:pt>
    <dgm:pt modelId="{AAEA65F6-1424-4239-87F2-68636551FAB1}" type="pres">
      <dgm:prSet presAssocID="{D80100FA-5635-4A4D-9AD4-5A0E52E9865D}" presName="Name111" presStyleLbl="parChTrans1D2" presStyleIdx="8" presStyleCnt="36"/>
      <dgm:spPr/>
      <dgm:t>
        <a:bodyPr/>
        <a:lstStyle/>
        <a:p>
          <a:endParaRPr lang="en-US"/>
        </a:p>
      </dgm:t>
    </dgm:pt>
    <dgm:pt modelId="{595A7555-EF72-42DA-BDA1-D90924890CAB}" type="pres">
      <dgm:prSet presAssocID="{348F0F56-BEA0-4BB2-9C17-1BFF9B2427D4}" presName="hierRoot3" presStyleCnt="0">
        <dgm:presLayoutVars>
          <dgm:hierBranch val="init"/>
        </dgm:presLayoutVars>
      </dgm:prSet>
      <dgm:spPr/>
    </dgm:pt>
    <dgm:pt modelId="{290B4865-E949-47B3-991D-A2A9815C2600}" type="pres">
      <dgm:prSet presAssocID="{348F0F56-BEA0-4BB2-9C17-1BFF9B2427D4}" presName="rootComposite3" presStyleCnt="0"/>
      <dgm:spPr/>
    </dgm:pt>
    <dgm:pt modelId="{12A82B2C-68BF-4447-8A1B-89B0DB7080D2}" type="pres">
      <dgm:prSet presAssocID="{348F0F56-BEA0-4BB2-9C17-1BFF9B2427D4}" presName="rootText3" presStyleLbl="asst1" presStyleIdx="8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49836A-9E43-48A3-98FC-93E2BF397F7A}" type="pres">
      <dgm:prSet presAssocID="{348F0F56-BEA0-4BB2-9C17-1BFF9B2427D4}" presName="rootConnector3" presStyleLbl="asst1" presStyleIdx="8" presStyleCnt="36"/>
      <dgm:spPr/>
      <dgm:t>
        <a:bodyPr/>
        <a:lstStyle/>
        <a:p>
          <a:endParaRPr lang="en-US"/>
        </a:p>
      </dgm:t>
    </dgm:pt>
    <dgm:pt modelId="{C5FD11B3-9FA3-4FED-9DE3-BBCE06953D53}" type="pres">
      <dgm:prSet presAssocID="{348F0F56-BEA0-4BB2-9C17-1BFF9B2427D4}" presName="hierChild6" presStyleCnt="0"/>
      <dgm:spPr/>
    </dgm:pt>
    <dgm:pt modelId="{27778F5D-EAA2-4767-8A24-248E20C50940}" type="pres">
      <dgm:prSet presAssocID="{348F0F56-BEA0-4BB2-9C17-1BFF9B2427D4}" presName="hierChild7" presStyleCnt="0"/>
      <dgm:spPr/>
    </dgm:pt>
    <dgm:pt modelId="{A937B794-4564-49F7-B4DB-109CC6E693E2}" type="pres">
      <dgm:prSet presAssocID="{15A9BCC5-BDCD-4502-974E-401EE7A098A9}" presName="Name111" presStyleLbl="parChTrans1D2" presStyleIdx="9" presStyleCnt="36"/>
      <dgm:spPr/>
      <dgm:t>
        <a:bodyPr/>
        <a:lstStyle/>
        <a:p>
          <a:endParaRPr lang="en-US"/>
        </a:p>
      </dgm:t>
    </dgm:pt>
    <dgm:pt modelId="{76C3A196-EC6A-40AA-8E09-D27E984A4BDE}" type="pres">
      <dgm:prSet presAssocID="{B9A84164-D047-4C37-9810-0D7BE9C36DAE}" presName="hierRoot3" presStyleCnt="0">
        <dgm:presLayoutVars>
          <dgm:hierBranch val="init"/>
        </dgm:presLayoutVars>
      </dgm:prSet>
      <dgm:spPr/>
    </dgm:pt>
    <dgm:pt modelId="{95B32D71-3FD9-4A99-8CC1-73F709517AC7}" type="pres">
      <dgm:prSet presAssocID="{B9A84164-D047-4C37-9810-0D7BE9C36DAE}" presName="rootComposite3" presStyleCnt="0"/>
      <dgm:spPr/>
    </dgm:pt>
    <dgm:pt modelId="{5DF541A1-4088-4BD4-A703-4C71C5B40D23}" type="pres">
      <dgm:prSet presAssocID="{B9A84164-D047-4C37-9810-0D7BE9C36DAE}" presName="rootText3" presStyleLbl="asst1" presStyleIdx="9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E08EBF-D9EF-4996-8F80-D4836234C9D3}" type="pres">
      <dgm:prSet presAssocID="{B9A84164-D047-4C37-9810-0D7BE9C36DAE}" presName="rootConnector3" presStyleLbl="asst1" presStyleIdx="9" presStyleCnt="36"/>
      <dgm:spPr/>
      <dgm:t>
        <a:bodyPr/>
        <a:lstStyle/>
        <a:p>
          <a:endParaRPr lang="en-US"/>
        </a:p>
      </dgm:t>
    </dgm:pt>
    <dgm:pt modelId="{B7FE3FB3-1BA6-45A9-A25F-D7C3A7B1A785}" type="pres">
      <dgm:prSet presAssocID="{B9A84164-D047-4C37-9810-0D7BE9C36DAE}" presName="hierChild6" presStyleCnt="0"/>
      <dgm:spPr/>
    </dgm:pt>
    <dgm:pt modelId="{0F4D27B6-B34D-4609-A312-7D4D7C59CEEC}" type="pres">
      <dgm:prSet presAssocID="{B9A84164-D047-4C37-9810-0D7BE9C36DAE}" presName="hierChild7" presStyleCnt="0"/>
      <dgm:spPr/>
    </dgm:pt>
    <dgm:pt modelId="{0B031A05-B203-46F0-A016-E6C2C5C4A112}" type="pres">
      <dgm:prSet presAssocID="{891400CB-01AF-4E90-BFFE-0C4C676D7121}" presName="Name111" presStyleLbl="parChTrans1D2" presStyleIdx="10" presStyleCnt="36"/>
      <dgm:spPr/>
      <dgm:t>
        <a:bodyPr/>
        <a:lstStyle/>
        <a:p>
          <a:endParaRPr lang="en-US"/>
        </a:p>
      </dgm:t>
    </dgm:pt>
    <dgm:pt modelId="{715D22EE-832F-4CAB-86F8-24394AA64F6C}" type="pres">
      <dgm:prSet presAssocID="{AACFFD0D-13B6-4C46-A503-375BB97A6BAC}" presName="hierRoot3" presStyleCnt="0">
        <dgm:presLayoutVars>
          <dgm:hierBranch val="init"/>
        </dgm:presLayoutVars>
      </dgm:prSet>
      <dgm:spPr/>
    </dgm:pt>
    <dgm:pt modelId="{A10D9123-5A90-40B8-89A8-DFD3C5263A16}" type="pres">
      <dgm:prSet presAssocID="{AACFFD0D-13B6-4C46-A503-375BB97A6BAC}" presName="rootComposite3" presStyleCnt="0"/>
      <dgm:spPr/>
    </dgm:pt>
    <dgm:pt modelId="{EAF1F616-7D83-4880-BB0E-614CC5872B46}" type="pres">
      <dgm:prSet presAssocID="{AACFFD0D-13B6-4C46-A503-375BB97A6BAC}" presName="rootText3" presStyleLbl="asst1" presStyleIdx="10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A7190-7207-4F77-93A5-170D5323A2CB}" type="pres">
      <dgm:prSet presAssocID="{AACFFD0D-13B6-4C46-A503-375BB97A6BAC}" presName="rootConnector3" presStyleLbl="asst1" presStyleIdx="10" presStyleCnt="36"/>
      <dgm:spPr/>
      <dgm:t>
        <a:bodyPr/>
        <a:lstStyle/>
        <a:p>
          <a:endParaRPr lang="en-US"/>
        </a:p>
      </dgm:t>
    </dgm:pt>
    <dgm:pt modelId="{365AE33D-99AD-4CAD-B90C-3A6E88069008}" type="pres">
      <dgm:prSet presAssocID="{AACFFD0D-13B6-4C46-A503-375BB97A6BAC}" presName="hierChild6" presStyleCnt="0"/>
      <dgm:spPr/>
    </dgm:pt>
    <dgm:pt modelId="{2AF50536-ADB6-4DA9-BA2B-0B1661CF039D}" type="pres">
      <dgm:prSet presAssocID="{AACFFD0D-13B6-4C46-A503-375BB97A6BAC}" presName="hierChild7" presStyleCnt="0"/>
      <dgm:spPr/>
    </dgm:pt>
    <dgm:pt modelId="{E37770A7-2F4D-415A-B7F2-44A11B1C2506}" type="pres">
      <dgm:prSet presAssocID="{12EA350C-0C74-4ED6-93A5-9C010FF6DD34}" presName="Name111" presStyleLbl="parChTrans1D2" presStyleIdx="11" presStyleCnt="36"/>
      <dgm:spPr/>
      <dgm:t>
        <a:bodyPr/>
        <a:lstStyle/>
        <a:p>
          <a:endParaRPr lang="en-US"/>
        </a:p>
      </dgm:t>
    </dgm:pt>
    <dgm:pt modelId="{248FA21A-ABD0-47F6-87B1-87816D7D6B3F}" type="pres">
      <dgm:prSet presAssocID="{0DC91A3B-9317-425E-98C6-E236FF9AA9CC}" presName="hierRoot3" presStyleCnt="0">
        <dgm:presLayoutVars>
          <dgm:hierBranch val="init"/>
        </dgm:presLayoutVars>
      </dgm:prSet>
      <dgm:spPr/>
    </dgm:pt>
    <dgm:pt modelId="{04E41003-5247-4051-8EAE-4D050DB579C2}" type="pres">
      <dgm:prSet presAssocID="{0DC91A3B-9317-425E-98C6-E236FF9AA9CC}" presName="rootComposite3" presStyleCnt="0"/>
      <dgm:spPr/>
    </dgm:pt>
    <dgm:pt modelId="{5B3BB1F7-72D9-4D03-9919-EEEE107F4246}" type="pres">
      <dgm:prSet presAssocID="{0DC91A3B-9317-425E-98C6-E236FF9AA9CC}" presName="rootText3" presStyleLbl="asst1" presStyleIdx="11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876AA3-E1C6-45A3-9BCA-EF57239422FA}" type="pres">
      <dgm:prSet presAssocID="{0DC91A3B-9317-425E-98C6-E236FF9AA9CC}" presName="rootConnector3" presStyleLbl="asst1" presStyleIdx="11" presStyleCnt="36"/>
      <dgm:spPr/>
      <dgm:t>
        <a:bodyPr/>
        <a:lstStyle/>
        <a:p>
          <a:endParaRPr lang="en-US"/>
        </a:p>
      </dgm:t>
    </dgm:pt>
    <dgm:pt modelId="{DFB0D2D7-368F-4B53-97A6-E70EE9DB7DB7}" type="pres">
      <dgm:prSet presAssocID="{0DC91A3B-9317-425E-98C6-E236FF9AA9CC}" presName="hierChild6" presStyleCnt="0"/>
      <dgm:spPr/>
    </dgm:pt>
    <dgm:pt modelId="{E5F86346-6BC2-4136-AA56-F3D683AEF824}" type="pres">
      <dgm:prSet presAssocID="{0DC91A3B-9317-425E-98C6-E236FF9AA9CC}" presName="hierChild7" presStyleCnt="0"/>
      <dgm:spPr/>
    </dgm:pt>
    <dgm:pt modelId="{15C6A83B-5594-453B-886C-FF54F578AC2D}" type="pres">
      <dgm:prSet presAssocID="{F47B3C4E-BB6E-4E5E-BC6B-8504B280A840}" presName="hierRoot1" presStyleCnt="0">
        <dgm:presLayoutVars>
          <dgm:hierBranch val="init"/>
        </dgm:presLayoutVars>
      </dgm:prSet>
      <dgm:spPr/>
    </dgm:pt>
    <dgm:pt modelId="{79355B2E-7381-4419-B4B6-0EC843E3FEAE}" type="pres">
      <dgm:prSet presAssocID="{F47B3C4E-BB6E-4E5E-BC6B-8504B280A840}" presName="rootComposite1" presStyleCnt="0"/>
      <dgm:spPr/>
    </dgm:pt>
    <dgm:pt modelId="{71352A86-08BA-46C6-BC14-34EBEC9077D6}" type="pres">
      <dgm:prSet presAssocID="{F47B3C4E-BB6E-4E5E-BC6B-8504B280A840}" presName="rootText1" presStyleLbl="node0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4673E7-4B78-4292-AA69-4E25C26E4E08}" type="pres">
      <dgm:prSet presAssocID="{F47B3C4E-BB6E-4E5E-BC6B-8504B280A84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F1FA978-F51C-49AA-9683-C5AF933CFFAF}" type="pres">
      <dgm:prSet presAssocID="{F47B3C4E-BB6E-4E5E-BC6B-8504B280A840}" presName="hierChild2" presStyleCnt="0"/>
      <dgm:spPr/>
    </dgm:pt>
    <dgm:pt modelId="{21F759D8-9CDD-426A-BFD9-10B4FDFEF05A}" type="pres">
      <dgm:prSet presAssocID="{F47B3C4E-BB6E-4E5E-BC6B-8504B280A840}" presName="hierChild3" presStyleCnt="0"/>
      <dgm:spPr/>
    </dgm:pt>
    <dgm:pt modelId="{C589928C-AE28-4704-B96D-2065A911CE12}" type="pres">
      <dgm:prSet presAssocID="{F344D9FA-3594-4C90-9E2A-C6A64BBD9C6F}" presName="Name111" presStyleLbl="parChTrans1D2" presStyleIdx="12" presStyleCnt="36"/>
      <dgm:spPr/>
      <dgm:t>
        <a:bodyPr/>
        <a:lstStyle/>
        <a:p>
          <a:endParaRPr lang="en-US"/>
        </a:p>
      </dgm:t>
    </dgm:pt>
    <dgm:pt modelId="{FC6293CF-8724-4C58-A945-A05E994B09AD}" type="pres">
      <dgm:prSet presAssocID="{5C365352-16C4-4CCB-A7A2-50ECDC2ADC01}" presName="hierRoot3" presStyleCnt="0">
        <dgm:presLayoutVars>
          <dgm:hierBranch val="init"/>
        </dgm:presLayoutVars>
      </dgm:prSet>
      <dgm:spPr/>
    </dgm:pt>
    <dgm:pt modelId="{1B34042B-47B1-451D-972C-07B3E5722B44}" type="pres">
      <dgm:prSet presAssocID="{5C365352-16C4-4CCB-A7A2-50ECDC2ADC01}" presName="rootComposite3" presStyleCnt="0"/>
      <dgm:spPr/>
    </dgm:pt>
    <dgm:pt modelId="{BB72B8DF-405E-4EFA-95E2-2B93BE97EC95}" type="pres">
      <dgm:prSet presAssocID="{5C365352-16C4-4CCB-A7A2-50ECDC2ADC01}" presName="rootText3" presStyleLbl="asst1" presStyleIdx="12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74B26F-FBD9-4DEC-A365-C53E01DF041B}" type="pres">
      <dgm:prSet presAssocID="{5C365352-16C4-4CCB-A7A2-50ECDC2ADC01}" presName="rootConnector3" presStyleLbl="asst1" presStyleIdx="12" presStyleCnt="36"/>
      <dgm:spPr/>
      <dgm:t>
        <a:bodyPr/>
        <a:lstStyle/>
        <a:p>
          <a:endParaRPr lang="en-US"/>
        </a:p>
      </dgm:t>
    </dgm:pt>
    <dgm:pt modelId="{9940C127-E9E1-4BA8-8ECA-6589F7E98B83}" type="pres">
      <dgm:prSet presAssocID="{5C365352-16C4-4CCB-A7A2-50ECDC2ADC01}" presName="hierChild6" presStyleCnt="0"/>
      <dgm:spPr/>
    </dgm:pt>
    <dgm:pt modelId="{EF3A0640-D915-433A-93EB-9A700B87A1BE}" type="pres">
      <dgm:prSet presAssocID="{5C365352-16C4-4CCB-A7A2-50ECDC2ADC01}" presName="hierChild7" presStyleCnt="0"/>
      <dgm:spPr/>
    </dgm:pt>
    <dgm:pt modelId="{2013A849-5368-4BA7-81A2-88EB7F94C7C4}" type="pres">
      <dgm:prSet presAssocID="{7DB5B123-E0FD-44B7-9629-1E928091FFCA}" presName="Name111" presStyleLbl="parChTrans1D2" presStyleIdx="13" presStyleCnt="36"/>
      <dgm:spPr/>
      <dgm:t>
        <a:bodyPr/>
        <a:lstStyle/>
        <a:p>
          <a:endParaRPr lang="en-US"/>
        </a:p>
      </dgm:t>
    </dgm:pt>
    <dgm:pt modelId="{4113C59F-51BE-40FB-999C-1AE1F6AE52C5}" type="pres">
      <dgm:prSet presAssocID="{12386C9C-2CA5-49FC-9611-7FB339DADAC2}" presName="hierRoot3" presStyleCnt="0">
        <dgm:presLayoutVars>
          <dgm:hierBranch val="init"/>
        </dgm:presLayoutVars>
      </dgm:prSet>
      <dgm:spPr/>
    </dgm:pt>
    <dgm:pt modelId="{2D473B99-CBA4-46B4-A387-7B7C64F26C41}" type="pres">
      <dgm:prSet presAssocID="{12386C9C-2CA5-49FC-9611-7FB339DADAC2}" presName="rootComposite3" presStyleCnt="0"/>
      <dgm:spPr/>
    </dgm:pt>
    <dgm:pt modelId="{8F7E6DF1-3405-4027-827C-B4EAA4F4429B}" type="pres">
      <dgm:prSet presAssocID="{12386C9C-2CA5-49FC-9611-7FB339DADAC2}" presName="rootText3" presStyleLbl="asst1" presStyleIdx="13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E14212-52B0-414F-94EC-439A668A12B2}" type="pres">
      <dgm:prSet presAssocID="{12386C9C-2CA5-49FC-9611-7FB339DADAC2}" presName="rootConnector3" presStyleLbl="asst1" presStyleIdx="13" presStyleCnt="36"/>
      <dgm:spPr/>
      <dgm:t>
        <a:bodyPr/>
        <a:lstStyle/>
        <a:p>
          <a:endParaRPr lang="en-US"/>
        </a:p>
      </dgm:t>
    </dgm:pt>
    <dgm:pt modelId="{F3074C14-FB17-493F-B014-3220E28C2862}" type="pres">
      <dgm:prSet presAssocID="{12386C9C-2CA5-49FC-9611-7FB339DADAC2}" presName="hierChild6" presStyleCnt="0"/>
      <dgm:spPr/>
    </dgm:pt>
    <dgm:pt modelId="{B1B43957-7870-4874-AF21-CD2BA37C87E3}" type="pres">
      <dgm:prSet presAssocID="{12386C9C-2CA5-49FC-9611-7FB339DADAC2}" presName="hierChild7" presStyleCnt="0"/>
      <dgm:spPr/>
    </dgm:pt>
    <dgm:pt modelId="{C927348A-F5B7-4BE2-8E53-1B709F5E0901}" type="pres">
      <dgm:prSet presAssocID="{73EE2AE5-1EC0-4E11-8147-2020DAABF01A}" presName="Name111" presStyleLbl="parChTrans1D2" presStyleIdx="14" presStyleCnt="36"/>
      <dgm:spPr/>
      <dgm:t>
        <a:bodyPr/>
        <a:lstStyle/>
        <a:p>
          <a:endParaRPr lang="en-US"/>
        </a:p>
      </dgm:t>
    </dgm:pt>
    <dgm:pt modelId="{0EB94364-4D9F-427C-BBCB-DA9C128F3153}" type="pres">
      <dgm:prSet presAssocID="{8C555BE8-A2A4-43B6-8B13-6D4B80482F66}" presName="hierRoot3" presStyleCnt="0">
        <dgm:presLayoutVars>
          <dgm:hierBranch val="init"/>
        </dgm:presLayoutVars>
      </dgm:prSet>
      <dgm:spPr/>
    </dgm:pt>
    <dgm:pt modelId="{6A237013-A261-4D9D-B22C-CDBCA4358D52}" type="pres">
      <dgm:prSet presAssocID="{8C555BE8-A2A4-43B6-8B13-6D4B80482F66}" presName="rootComposite3" presStyleCnt="0"/>
      <dgm:spPr/>
    </dgm:pt>
    <dgm:pt modelId="{1D7F1ABA-B0C8-491E-B7E3-5AC9BC7EE765}" type="pres">
      <dgm:prSet presAssocID="{8C555BE8-A2A4-43B6-8B13-6D4B80482F66}" presName="rootText3" presStyleLbl="asst1" presStyleIdx="14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45E974-4E8E-44B2-8AD7-A6236BA37260}" type="pres">
      <dgm:prSet presAssocID="{8C555BE8-A2A4-43B6-8B13-6D4B80482F66}" presName="rootConnector3" presStyleLbl="asst1" presStyleIdx="14" presStyleCnt="36"/>
      <dgm:spPr/>
      <dgm:t>
        <a:bodyPr/>
        <a:lstStyle/>
        <a:p>
          <a:endParaRPr lang="en-US"/>
        </a:p>
      </dgm:t>
    </dgm:pt>
    <dgm:pt modelId="{1DFA8E4A-9168-4114-98F7-D04D81C60065}" type="pres">
      <dgm:prSet presAssocID="{8C555BE8-A2A4-43B6-8B13-6D4B80482F66}" presName="hierChild6" presStyleCnt="0"/>
      <dgm:spPr/>
    </dgm:pt>
    <dgm:pt modelId="{100662A9-2B92-4B82-A2CD-59D7165B9565}" type="pres">
      <dgm:prSet presAssocID="{8C555BE8-A2A4-43B6-8B13-6D4B80482F66}" presName="hierChild7" presStyleCnt="0"/>
      <dgm:spPr/>
    </dgm:pt>
    <dgm:pt modelId="{F861AA3E-017B-4A8C-ACE2-4EDAA7543A11}" type="pres">
      <dgm:prSet presAssocID="{6F9809C1-C583-4CE6-86E0-8A1C6E3D3948}" presName="Name111" presStyleLbl="parChTrans1D2" presStyleIdx="15" presStyleCnt="36"/>
      <dgm:spPr/>
      <dgm:t>
        <a:bodyPr/>
        <a:lstStyle/>
        <a:p>
          <a:endParaRPr lang="en-US"/>
        </a:p>
      </dgm:t>
    </dgm:pt>
    <dgm:pt modelId="{031ED1CA-A377-4921-99E0-3AECD69560F0}" type="pres">
      <dgm:prSet presAssocID="{2D55893D-1ACE-4583-AE66-CAB490917C1A}" presName="hierRoot3" presStyleCnt="0">
        <dgm:presLayoutVars>
          <dgm:hierBranch val="init"/>
        </dgm:presLayoutVars>
      </dgm:prSet>
      <dgm:spPr/>
    </dgm:pt>
    <dgm:pt modelId="{E13AAB0D-6BBC-471F-9B07-87B0971EB3DE}" type="pres">
      <dgm:prSet presAssocID="{2D55893D-1ACE-4583-AE66-CAB490917C1A}" presName="rootComposite3" presStyleCnt="0"/>
      <dgm:spPr/>
    </dgm:pt>
    <dgm:pt modelId="{4A03D05C-7570-4C67-9779-6D25D8956583}" type="pres">
      <dgm:prSet presAssocID="{2D55893D-1ACE-4583-AE66-CAB490917C1A}" presName="rootText3" presStyleLbl="asst1" presStyleIdx="15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32B5A3-A886-41E8-9650-B4807F08D8EB}" type="pres">
      <dgm:prSet presAssocID="{2D55893D-1ACE-4583-AE66-CAB490917C1A}" presName="rootConnector3" presStyleLbl="asst1" presStyleIdx="15" presStyleCnt="36"/>
      <dgm:spPr/>
      <dgm:t>
        <a:bodyPr/>
        <a:lstStyle/>
        <a:p>
          <a:endParaRPr lang="en-US"/>
        </a:p>
      </dgm:t>
    </dgm:pt>
    <dgm:pt modelId="{5BEA10B3-7279-47A7-8B8E-8F5E4119319F}" type="pres">
      <dgm:prSet presAssocID="{2D55893D-1ACE-4583-AE66-CAB490917C1A}" presName="hierChild6" presStyleCnt="0"/>
      <dgm:spPr/>
    </dgm:pt>
    <dgm:pt modelId="{AA3B765E-C86C-439B-B0EE-C7303E3E4D10}" type="pres">
      <dgm:prSet presAssocID="{2D55893D-1ACE-4583-AE66-CAB490917C1A}" presName="hierChild7" presStyleCnt="0"/>
      <dgm:spPr/>
    </dgm:pt>
    <dgm:pt modelId="{995C083B-9198-420F-9372-304BFC735C82}" type="pres">
      <dgm:prSet presAssocID="{36E8E46E-3E48-43A7-8208-D420E82143DB}" presName="Name111" presStyleLbl="parChTrans1D2" presStyleIdx="16" presStyleCnt="36"/>
      <dgm:spPr/>
      <dgm:t>
        <a:bodyPr/>
        <a:lstStyle/>
        <a:p>
          <a:endParaRPr lang="en-US"/>
        </a:p>
      </dgm:t>
    </dgm:pt>
    <dgm:pt modelId="{45F7F5DB-0D03-413F-B381-AEA448EC2F78}" type="pres">
      <dgm:prSet presAssocID="{BA762FD9-CA01-4CE8-B751-710CC28D4DFC}" presName="hierRoot3" presStyleCnt="0">
        <dgm:presLayoutVars>
          <dgm:hierBranch val="init"/>
        </dgm:presLayoutVars>
      </dgm:prSet>
      <dgm:spPr/>
    </dgm:pt>
    <dgm:pt modelId="{CC96CF6E-C4E9-4A17-97F4-EC7F28444796}" type="pres">
      <dgm:prSet presAssocID="{BA762FD9-CA01-4CE8-B751-710CC28D4DFC}" presName="rootComposite3" presStyleCnt="0"/>
      <dgm:spPr/>
    </dgm:pt>
    <dgm:pt modelId="{42664797-698D-492D-8526-94618318A303}" type="pres">
      <dgm:prSet presAssocID="{BA762FD9-CA01-4CE8-B751-710CC28D4DFC}" presName="rootText3" presStyleLbl="asst1" presStyleIdx="16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14DAA3-D86C-4445-B7BA-3C3C250ED452}" type="pres">
      <dgm:prSet presAssocID="{BA762FD9-CA01-4CE8-B751-710CC28D4DFC}" presName="rootConnector3" presStyleLbl="asst1" presStyleIdx="16" presStyleCnt="36"/>
      <dgm:spPr/>
      <dgm:t>
        <a:bodyPr/>
        <a:lstStyle/>
        <a:p>
          <a:endParaRPr lang="en-US"/>
        </a:p>
      </dgm:t>
    </dgm:pt>
    <dgm:pt modelId="{D85E6D01-5FEA-442F-9482-50DA78A04103}" type="pres">
      <dgm:prSet presAssocID="{BA762FD9-CA01-4CE8-B751-710CC28D4DFC}" presName="hierChild6" presStyleCnt="0"/>
      <dgm:spPr/>
    </dgm:pt>
    <dgm:pt modelId="{ED3B7728-F16E-4018-BDAD-3EDF88F9F29E}" type="pres">
      <dgm:prSet presAssocID="{BA762FD9-CA01-4CE8-B751-710CC28D4DFC}" presName="hierChild7" presStyleCnt="0"/>
      <dgm:spPr/>
    </dgm:pt>
    <dgm:pt modelId="{A237E0CD-789E-4F0C-9880-5AE9A9A96656}" type="pres">
      <dgm:prSet presAssocID="{8C649856-E9DD-470B-88F8-7A58DBC12E51}" presName="Name111" presStyleLbl="parChTrans1D2" presStyleIdx="17" presStyleCnt="36"/>
      <dgm:spPr/>
      <dgm:t>
        <a:bodyPr/>
        <a:lstStyle/>
        <a:p>
          <a:endParaRPr lang="en-US"/>
        </a:p>
      </dgm:t>
    </dgm:pt>
    <dgm:pt modelId="{DE60A8D4-A0CA-4792-B351-5D44AEC1A65F}" type="pres">
      <dgm:prSet presAssocID="{CE9990E9-38E8-4C1B-8E06-2954F501A233}" presName="hierRoot3" presStyleCnt="0">
        <dgm:presLayoutVars>
          <dgm:hierBranch val="init"/>
        </dgm:presLayoutVars>
      </dgm:prSet>
      <dgm:spPr/>
    </dgm:pt>
    <dgm:pt modelId="{CEBA7DEC-7795-43A5-A258-B6B31B0D042D}" type="pres">
      <dgm:prSet presAssocID="{CE9990E9-38E8-4C1B-8E06-2954F501A233}" presName="rootComposite3" presStyleCnt="0"/>
      <dgm:spPr/>
    </dgm:pt>
    <dgm:pt modelId="{0A51A8B9-5902-4EE3-B852-436659DA2C37}" type="pres">
      <dgm:prSet presAssocID="{CE9990E9-38E8-4C1B-8E06-2954F501A233}" presName="rootText3" presStyleLbl="asst1" presStyleIdx="17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A1E1A7-3DEC-4F6E-A758-D25B8FF9AD0E}" type="pres">
      <dgm:prSet presAssocID="{CE9990E9-38E8-4C1B-8E06-2954F501A233}" presName="rootConnector3" presStyleLbl="asst1" presStyleIdx="17" presStyleCnt="36"/>
      <dgm:spPr/>
      <dgm:t>
        <a:bodyPr/>
        <a:lstStyle/>
        <a:p>
          <a:endParaRPr lang="en-US"/>
        </a:p>
      </dgm:t>
    </dgm:pt>
    <dgm:pt modelId="{1F919840-16AA-4E19-B37B-E37ACBA5CB9C}" type="pres">
      <dgm:prSet presAssocID="{CE9990E9-38E8-4C1B-8E06-2954F501A233}" presName="hierChild6" presStyleCnt="0"/>
      <dgm:spPr/>
    </dgm:pt>
    <dgm:pt modelId="{86B4E8D8-99E3-4937-8F43-DB0A487FDA8F}" type="pres">
      <dgm:prSet presAssocID="{CE9990E9-38E8-4C1B-8E06-2954F501A233}" presName="hierChild7" presStyleCnt="0"/>
      <dgm:spPr/>
    </dgm:pt>
    <dgm:pt modelId="{935C1C7A-33BC-4EE6-B895-1B95E806BB11}" type="pres">
      <dgm:prSet presAssocID="{54210205-31B2-4771-97FF-180D16607DDE}" presName="hierRoot1" presStyleCnt="0">
        <dgm:presLayoutVars>
          <dgm:hierBranch val="init"/>
        </dgm:presLayoutVars>
      </dgm:prSet>
      <dgm:spPr/>
    </dgm:pt>
    <dgm:pt modelId="{E443B2D6-E0A9-4771-9E37-03C58F40F9C7}" type="pres">
      <dgm:prSet presAssocID="{54210205-31B2-4771-97FF-180D16607DDE}" presName="rootComposite1" presStyleCnt="0"/>
      <dgm:spPr/>
    </dgm:pt>
    <dgm:pt modelId="{76AB1FB5-ABE9-4A21-98C5-4E37EDB0257E}" type="pres">
      <dgm:prSet presAssocID="{54210205-31B2-4771-97FF-180D16607DDE}" presName="rootText1" presStyleLbl="node0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B3F639-F868-4664-B60E-4D96FECE1C5A}" type="pres">
      <dgm:prSet presAssocID="{54210205-31B2-4771-97FF-180D16607DD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8CE5746-1959-4333-BD48-D97E9ABE3667}" type="pres">
      <dgm:prSet presAssocID="{54210205-31B2-4771-97FF-180D16607DDE}" presName="hierChild2" presStyleCnt="0"/>
      <dgm:spPr/>
    </dgm:pt>
    <dgm:pt modelId="{ADA81D17-FB5B-4C8D-864B-EEEFCD2E1E71}" type="pres">
      <dgm:prSet presAssocID="{54210205-31B2-4771-97FF-180D16607DDE}" presName="hierChild3" presStyleCnt="0"/>
      <dgm:spPr/>
    </dgm:pt>
    <dgm:pt modelId="{7CBE7900-31AF-4185-BE51-CA5E8F1FE22B}" type="pres">
      <dgm:prSet presAssocID="{A5ECD3F1-C367-49F1-B402-18FF42F4E521}" presName="Name111" presStyleLbl="parChTrans1D2" presStyleIdx="18" presStyleCnt="36"/>
      <dgm:spPr/>
      <dgm:t>
        <a:bodyPr/>
        <a:lstStyle/>
        <a:p>
          <a:endParaRPr lang="en-US"/>
        </a:p>
      </dgm:t>
    </dgm:pt>
    <dgm:pt modelId="{F1670566-CCBB-4B22-9E1A-480C33B15641}" type="pres">
      <dgm:prSet presAssocID="{D27512FD-5160-48D0-91E6-2D9DEAC9E1F9}" presName="hierRoot3" presStyleCnt="0">
        <dgm:presLayoutVars>
          <dgm:hierBranch val="init"/>
        </dgm:presLayoutVars>
      </dgm:prSet>
      <dgm:spPr/>
    </dgm:pt>
    <dgm:pt modelId="{414A0963-25CD-4260-AF34-FC49360DAE92}" type="pres">
      <dgm:prSet presAssocID="{D27512FD-5160-48D0-91E6-2D9DEAC9E1F9}" presName="rootComposite3" presStyleCnt="0"/>
      <dgm:spPr/>
    </dgm:pt>
    <dgm:pt modelId="{F23B3CE0-4A17-4F30-8E7D-37547F28684B}" type="pres">
      <dgm:prSet presAssocID="{D27512FD-5160-48D0-91E6-2D9DEAC9E1F9}" presName="rootText3" presStyleLbl="asst1" presStyleIdx="18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F39798-7C67-417C-BFAB-F391ABB817F1}" type="pres">
      <dgm:prSet presAssocID="{D27512FD-5160-48D0-91E6-2D9DEAC9E1F9}" presName="rootConnector3" presStyleLbl="asst1" presStyleIdx="18" presStyleCnt="36"/>
      <dgm:spPr/>
      <dgm:t>
        <a:bodyPr/>
        <a:lstStyle/>
        <a:p>
          <a:endParaRPr lang="en-US"/>
        </a:p>
      </dgm:t>
    </dgm:pt>
    <dgm:pt modelId="{2505AE4B-A998-4F46-8752-4C5D7097DB58}" type="pres">
      <dgm:prSet presAssocID="{D27512FD-5160-48D0-91E6-2D9DEAC9E1F9}" presName="hierChild6" presStyleCnt="0"/>
      <dgm:spPr/>
    </dgm:pt>
    <dgm:pt modelId="{D1FDEFFC-0DD1-4AAA-88E9-19F36A7E3D1E}" type="pres">
      <dgm:prSet presAssocID="{D27512FD-5160-48D0-91E6-2D9DEAC9E1F9}" presName="hierChild7" presStyleCnt="0"/>
      <dgm:spPr/>
    </dgm:pt>
    <dgm:pt modelId="{58AB1C6C-8A77-4E80-901D-800E8399A10C}" type="pres">
      <dgm:prSet presAssocID="{F808DC85-6D33-48CB-89CD-84BD805FDB39}" presName="Name111" presStyleLbl="parChTrans1D2" presStyleIdx="19" presStyleCnt="36"/>
      <dgm:spPr/>
      <dgm:t>
        <a:bodyPr/>
        <a:lstStyle/>
        <a:p>
          <a:endParaRPr lang="en-US"/>
        </a:p>
      </dgm:t>
    </dgm:pt>
    <dgm:pt modelId="{1A5694EB-544A-4DA0-BC8E-28D5333945B5}" type="pres">
      <dgm:prSet presAssocID="{E179F85F-6BEC-4534-A35C-13AEA8C10B31}" presName="hierRoot3" presStyleCnt="0">
        <dgm:presLayoutVars>
          <dgm:hierBranch val="init"/>
        </dgm:presLayoutVars>
      </dgm:prSet>
      <dgm:spPr/>
    </dgm:pt>
    <dgm:pt modelId="{F79C5874-5DA2-4D3E-B70E-1FD6068E52A7}" type="pres">
      <dgm:prSet presAssocID="{E179F85F-6BEC-4534-A35C-13AEA8C10B31}" presName="rootComposite3" presStyleCnt="0"/>
      <dgm:spPr/>
    </dgm:pt>
    <dgm:pt modelId="{3A92AE4D-8233-4088-B120-2E16DB9E1C0F}" type="pres">
      <dgm:prSet presAssocID="{E179F85F-6BEC-4534-A35C-13AEA8C10B31}" presName="rootText3" presStyleLbl="asst1" presStyleIdx="19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689B13-BFAD-4362-8D69-40A0C010DE0B}" type="pres">
      <dgm:prSet presAssocID="{E179F85F-6BEC-4534-A35C-13AEA8C10B31}" presName="rootConnector3" presStyleLbl="asst1" presStyleIdx="19" presStyleCnt="36"/>
      <dgm:spPr/>
      <dgm:t>
        <a:bodyPr/>
        <a:lstStyle/>
        <a:p>
          <a:endParaRPr lang="en-US"/>
        </a:p>
      </dgm:t>
    </dgm:pt>
    <dgm:pt modelId="{01F08571-F7EE-449C-923F-7AE1F4C60617}" type="pres">
      <dgm:prSet presAssocID="{E179F85F-6BEC-4534-A35C-13AEA8C10B31}" presName="hierChild6" presStyleCnt="0"/>
      <dgm:spPr/>
    </dgm:pt>
    <dgm:pt modelId="{79F76621-A749-4E2E-B098-639534F7C535}" type="pres">
      <dgm:prSet presAssocID="{E179F85F-6BEC-4534-A35C-13AEA8C10B31}" presName="hierChild7" presStyleCnt="0"/>
      <dgm:spPr/>
    </dgm:pt>
    <dgm:pt modelId="{2F7BAA6D-299D-4CE7-A9B8-1D197D390663}" type="pres">
      <dgm:prSet presAssocID="{00A02481-02A2-4A83-BE6E-A30069EB6113}" presName="Name111" presStyleLbl="parChTrans1D2" presStyleIdx="20" presStyleCnt="36"/>
      <dgm:spPr/>
      <dgm:t>
        <a:bodyPr/>
        <a:lstStyle/>
        <a:p>
          <a:endParaRPr lang="en-US"/>
        </a:p>
      </dgm:t>
    </dgm:pt>
    <dgm:pt modelId="{24244AB1-F2EC-4237-9A9C-FFB1D08F3C50}" type="pres">
      <dgm:prSet presAssocID="{BE87274E-CF36-491B-80C2-C5DEF63422FA}" presName="hierRoot3" presStyleCnt="0">
        <dgm:presLayoutVars>
          <dgm:hierBranch val="init"/>
        </dgm:presLayoutVars>
      </dgm:prSet>
      <dgm:spPr/>
    </dgm:pt>
    <dgm:pt modelId="{995C3CD8-689F-4B06-82FE-A810FA580978}" type="pres">
      <dgm:prSet presAssocID="{BE87274E-CF36-491B-80C2-C5DEF63422FA}" presName="rootComposite3" presStyleCnt="0"/>
      <dgm:spPr/>
    </dgm:pt>
    <dgm:pt modelId="{06E21B7D-E396-422F-9AF3-DB39901030F3}" type="pres">
      <dgm:prSet presAssocID="{BE87274E-CF36-491B-80C2-C5DEF63422FA}" presName="rootText3" presStyleLbl="asst1" presStyleIdx="20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698237-5FAF-4129-B450-C78E39EDAB00}" type="pres">
      <dgm:prSet presAssocID="{BE87274E-CF36-491B-80C2-C5DEF63422FA}" presName="rootConnector3" presStyleLbl="asst1" presStyleIdx="20" presStyleCnt="36"/>
      <dgm:spPr/>
      <dgm:t>
        <a:bodyPr/>
        <a:lstStyle/>
        <a:p>
          <a:endParaRPr lang="en-US"/>
        </a:p>
      </dgm:t>
    </dgm:pt>
    <dgm:pt modelId="{7299002A-30B8-471E-BFCD-1CEA97DC5D51}" type="pres">
      <dgm:prSet presAssocID="{BE87274E-CF36-491B-80C2-C5DEF63422FA}" presName="hierChild6" presStyleCnt="0"/>
      <dgm:spPr/>
    </dgm:pt>
    <dgm:pt modelId="{1F37FA62-9A5C-44DD-845F-3B3E33DEC4DE}" type="pres">
      <dgm:prSet presAssocID="{BE87274E-CF36-491B-80C2-C5DEF63422FA}" presName="hierChild7" presStyleCnt="0"/>
      <dgm:spPr/>
    </dgm:pt>
    <dgm:pt modelId="{983D26EF-45AF-473E-AE47-BC7A0E7ABA03}" type="pres">
      <dgm:prSet presAssocID="{02951219-4121-4CB6-A80D-577D6D2C01F3}" presName="Name111" presStyleLbl="parChTrans1D2" presStyleIdx="21" presStyleCnt="36"/>
      <dgm:spPr/>
      <dgm:t>
        <a:bodyPr/>
        <a:lstStyle/>
        <a:p>
          <a:endParaRPr lang="en-US"/>
        </a:p>
      </dgm:t>
    </dgm:pt>
    <dgm:pt modelId="{D9AED96A-D3F6-4808-BFD1-AC87FF98618A}" type="pres">
      <dgm:prSet presAssocID="{177F7ACD-D8F6-4EC0-A3C4-0A20F4D8C683}" presName="hierRoot3" presStyleCnt="0">
        <dgm:presLayoutVars>
          <dgm:hierBranch val="init"/>
        </dgm:presLayoutVars>
      </dgm:prSet>
      <dgm:spPr/>
    </dgm:pt>
    <dgm:pt modelId="{0E2025E7-998A-45A2-8E87-247BE53EF392}" type="pres">
      <dgm:prSet presAssocID="{177F7ACD-D8F6-4EC0-A3C4-0A20F4D8C683}" presName="rootComposite3" presStyleCnt="0"/>
      <dgm:spPr/>
    </dgm:pt>
    <dgm:pt modelId="{2FC573E4-4877-4BC8-BD3D-2E58D5938F16}" type="pres">
      <dgm:prSet presAssocID="{177F7ACD-D8F6-4EC0-A3C4-0A20F4D8C683}" presName="rootText3" presStyleLbl="asst1" presStyleIdx="21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3C6B3A-6D19-4242-A644-1E166BFB48B4}" type="pres">
      <dgm:prSet presAssocID="{177F7ACD-D8F6-4EC0-A3C4-0A20F4D8C683}" presName="rootConnector3" presStyleLbl="asst1" presStyleIdx="21" presStyleCnt="36"/>
      <dgm:spPr/>
      <dgm:t>
        <a:bodyPr/>
        <a:lstStyle/>
        <a:p>
          <a:endParaRPr lang="en-US"/>
        </a:p>
      </dgm:t>
    </dgm:pt>
    <dgm:pt modelId="{AEBD8F81-07AC-4743-8309-2A0B1AF3967E}" type="pres">
      <dgm:prSet presAssocID="{177F7ACD-D8F6-4EC0-A3C4-0A20F4D8C683}" presName="hierChild6" presStyleCnt="0"/>
      <dgm:spPr/>
    </dgm:pt>
    <dgm:pt modelId="{7543C16F-D88F-4168-A179-ADDDE9720E1B}" type="pres">
      <dgm:prSet presAssocID="{177F7ACD-D8F6-4EC0-A3C4-0A20F4D8C683}" presName="hierChild7" presStyleCnt="0"/>
      <dgm:spPr/>
    </dgm:pt>
    <dgm:pt modelId="{A0462AF9-3134-48C7-A928-CEA4376B1385}" type="pres">
      <dgm:prSet presAssocID="{8F21EF1F-1C01-49CC-B77D-B05A89967A80}" presName="Name111" presStyleLbl="parChTrans1D2" presStyleIdx="22" presStyleCnt="36"/>
      <dgm:spPr/>
      <dgm:t>
        <a:bodyPr/>
        <a:lstStyle/>
        <a:p>
          <a:endParaRPr lang="en-US"/>
        </a:p>
      </dgm:t>
    </dgm:pt>
    <dgm:pt modelId="{F24AB175-553C-460F-9699-F551A7E764A4}" type="pres">
      <dgm:prSet presAssocID="{ACF54D53-08C4-4CA9-A181-5039F2110E4D}" presName="hierRoot3" presStyleCnt="0">
        <dgm:presLayoutVars>
          <dgm:hierBranch val="init"/>
        </dgm:presLayoutVars>
      </dgm:prSet>
      <dgm:spPr/>
    </dgm:pt>
    <dgm:pt modelId="{EC8E7C24-C5F9-4E08-B6C6-4A6073CDB9F6}" type="pres">
      <dgm:prSet presAssocID="{ACF54D53-08C4-4CA9-A181-5039F2110E4D}" presName="rootComposite3" presStyleCnt="0"/>
      <dgm:spPr/>
    </dgm:pt>
    <dgm:pt modelId="{C3E04F24-F00A-47B7-8447-5BAE431216D2}" type="pres">
      <dgm:prSet presAssocID="{ACF54D53-08C4-4CA9-A181-5039F2110E4D}" presName="rootText3" presStyleLbl="asst1" presStyleIdx="22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613F9-69F6-4BDB-883B-B000707538B0}" type="pres">
      <dgm:prSet presAssocID="{ACF54D53-08C4-4CA9-A181-5039F2110E4D}" presName="rootConnector3" presStyleLbl="asst1" presStyleIdx="22" presStyleCnt="36"/>
      <dgm:spPr/>
      <dgm:t>
        <a:bodyPr/>
        <a:lstStyle/>
        <a:p>
          <a:endParaRPr lang="en-US"/>
        </a:p>
      </dgm:t>
    </dgm:pt>
    <dgm:pt modelId="{7CE203EE-659F-4088-AB54-614723CBFCB5}" type="pres">
      <dgm:prSet presAssocID="{ACF54D53-08C4-4CA9-A181-5039F2110E4D}" presName="hierChild6" presStyleCnt="0"/>
      <dgm:spPr/>
    </dgm:pt>
    <dgm:pt modelId="{0FBAE4F1-F039-4195-9008-E5F5B565B8F0}" type="pres">
      <dgm:prSet presAssocID="{ACF54D53-08C4-4CA9-A181-5039F2110E4D}" presName="hierChild7" presStyleCnt="0"/>
      <dgm:spPr/>
    </dgm:pt>
    <dgm:pt modelId="{63C70475-CCF9-487A-8654-0DFE1949BE96}" type="pres">
      <dgm:prSet presAssocID="{ABF42428-FCFA-4A4B-9167-CA6791D8D2B5}" presName="Name111" presStyleLbl="parChTrans1D2" presStyleIdx="23" presStyleCnt="36"/>
      <dgm:spPr/>
      <dgm:t>
        <a:bodyPr/>
        <a:lstStyle/>
        <a:p>
          <a:endParaRPr lang="en-US"/>
        </a:p>
      </dgm:t>
    </dgm:pt>
    <dgm:pt modelId="{D855ABBF-5102-4BFF-8195-8A5E592FF460}" type="pres">
      <dgm:prSet presAssocID="{D453D81F-6FF5-480A-BCE1-2E447E4EC23C}" presName="hierRoot3" presStyleCnt="0">
        <dgm:presLayoutVars>
          <dgm:hierBranch val="init"/>
        </dgm:presLayoutVars>
      </dgm:prSet>
      <dgm:spPr/>
    </dgm:pt>
    <dgm:pt modelId="{FF6D13F1-AFE9-481C-A694-33257CD96A19}" type="pres">
      <dgm:prSet presAssocID="{D453D81F-6FF5-480A-BCE1-2E447E4EC23C}" presName="rootComposite3" presStyleCnt="0"/>
      <dgm:spPr/>
    </dgm:pt>
    <dgm:pt modelId="{55F76BFF-4C73-47D1-9E47-2D0EC54F36A4}" type="pres">
      <dgm:prSet presAssocID="{D453D81F-6FF5-480A-BCE1-2E447E4EC23C}" presName="rootText3" presStyleLbl="asst1" presStyleIdx="23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F2B34F-8929-4E68-9324-C2FCEB242FD1}" type="pres">
      <dgm:prSet presAssocID="{D453D81F-6FF5-480A-BCE1-2E447E4EC23C}" presName="rootConnector3" presStyleLbl="asst1" presStyleIdx="23" presStyleCnt="36"/>
      <dgm:spPr/>
      <dgm:t>
        <a:bodyPr/>
        <a:lstStyle/>
        <a:p>
          <a:endParaRPr lang="en-US"/>
        </a:p>
      </dgm:t>
    </dgm:pt>
    <dgm:pt modelId="{14E45FEA-8AD1-4613-A753-1010D052CD88}" type="pres">
      <dgm:prSet presAssocID="{D453D81F-6FF5-480A-BCE1-2E447E4EC23C}" presName="hierChild6" presStyleCnt="0"/>
      <dgm:spPr/>
    </dgm:pt>
    <dgm:pt modelId="{C3722BB4-A5FF-46F6-B919-460C08F1B59F}" type="pres">
      <dgm:prSet presAssocID="{D453D81F-6FF5-480A-BCE1-2E447E4EC23C}" presName="hierChild7" presStyleCnt="0"/>
      <dgm:spPr/>
    </dgm:pt>
    <dgm:pt modelId="{52C5D152-84EC-421A-965F-0528BDD980C5}" type="pres">
      <dgm:prSet presAssocID="{CDF878EF-172E-47D9-AE82-902FE5F94A2B}" presName="hierRoot1" presStyleCnt="0">
        <dgm:presLayoutVars>
          <dgm:hierBranch val="init"/>
        </dgm:presLayoutVars>
      </dgm:prSet>
      <dgm:spPr/>
    </dgm:pt>
    <dgm:pt modelId="{5F5FB594-BB23-42E3-827B-18360CDB1954}" type="pres">
      <dgm:prSet presAssocID="{CDF878EF-172E-47D9-AE82-902FE5F94A2B}" presName="rootComposite1" presStyleCnt="0"/>
      <dgm:spPr/>
    </dgm:pt>
    <dgm:pt modelId="{9CC1FF94-72F0-4A0C-95B9-49058CDCB60A}" type="pres">
      <dgm:prSet presAssocID="{CDF878EF-172E-47D9-AE82-902FE5F94A2B}" presName="rootText1" presStyleLbl="node0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9FEEAF-AB4A-4DB2-AE53-5B608DD73E3E}" type="pres">
      <dgm:prSet presAssocID="{CDF878EF-172E-47D9-AE82-902FE5F94A2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16E8472-8127-41DA-8046-F3D940BEB016}" type="pres">
      <dgm:prSet presAssocID="{CDF878EF-172E-47D9-AE82-902FE5F94A2B}" presName="hierChild2" presStyleCnt="0"/>
      <dgm:spPr/>
    </dgm:pt>
    <dgm:pt modelId="{C51D494C-0612-410B-8F3F-1C6204CBEB32}" type="pres">
      <dgm:prSet presAssocID="{CDF878EF-172E-47D9-AE82-902FE5F94A2B}" presName="hierChild3" presStyleCnt="0"/>
      <dgm:spPr/>
    </dgm:pt>
    <dgm:pt modelId="{91733A7B-6192-4401-9118-BD14CA1D9B8D}" type="pres">
      <dgm:prSet presAssocID="{494BDEAE-4722-4C95-B473-7E38499C5320}" presName="Name111" presStyleLbl="parChTrans1D2" presStyleIdx="24" presStyleCnt="36"/>
      <dgm:spPr/>
      <dgm:t>
        <a:bodyPr/>
        <a:lstStyle/>
        <a:p>
          <a:endParaRPr lang="en-US"/>
        </a:p>
      </dgm:t>
    </dgm:pt>
    <dgm:pt modelId="{78878329-DADC-4A54-A265-0080AC84DF5B}" type="pres">
      <dgm:prSet presAssocID="{74F75610-7D6B-4A5F-A301-4F6B2650E0B2}" presName="hierRoot3" presStyleCnt="0">
        <dgm:presLayoutVars>
          <dgm:hierBranch val="init"/>
        </dgm:presLayoutVars>
      </dgm:prSet>
      <dgm:spPr/>
    </dgm:pt>
    <dgm:pt modelId="{CDB34AEE-38D4-47E3-8A6C-E967C2593E9C}" type="pres">
      <dgm:prSet presAssocID="{74F75610-7D6B-4A5F-A301-4F6B2650E0B2}" presName="rootComposite3" presStyleCnt="0"/>
      <dgm:spPr/>
    </dgm:pt>
    <dgm:pt modelId="{65A35165-BCDD-4619-947C-89EC936F67C8}" type="pres">
      <dgm:prSet presAssocID="{74F75610-7D6B-4A5F-A301-4F6B2650E0B2}" presName="rootText3" presStyleLbl="asst1" presStyleIdx="24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28F4EB-2FE3-4E71-BFFD-8621878162B0}" type="pres">
      <dgm:prSet presAssocID="{74F75610-7D6B-4A5F-A301-4F6B2650E0B2}" presName="rootConnector3" presStyleLbl="asst1" presStyleIdx="24" presStyleCnt="36"/>
      <dgm:spPr/>
      <dgm:t>
        <a:bodyPr/>
        <a:lstStyle/>
        <a:p>
          <a:endParaRPr lang="en-US"/>
        </a:p>
      </dgm:t>
    </dgm:pt>
    <dgm:pt modelId="{427E07A3-973B-4A09-B33D-480155074C44}" type="pres">
      <dgm:prSet presAssocID="{74F75610-7D6B-4A5F-A301-4F6B2650E0B2}" presName="hierChild6" presStyleCnt="0"/>
      <dgm:spPr/>
    </dgm:pt>
    <dgm:pt modelId="{771A501A-6934-402C-ADD2-DDFA1738E603}" type="pres">
      <dgm:prSet presAssocID="{74F75610-7D6B-4A5F-A301-4F6B2650E0B2}" presName="hierChild7" presStyleCnt="0"/>
      <dgm:spPr/>
    </dgm:pt>
    <dgm:pt modelId="{8119AFB4-28C2-4749-934D-6FA9E79D156D}" type="pres">
      <dgm:prSet presAssocID="{3BA0DEAE-0E5A-42B2-9566-C79B0AD3A17D}" presName="Name111" presStyleLbl="parChTrans1D2" presStyleIdx="25" presStyleCnt="36"/>
      <dgm:spPr/>
      <dgm:t>
        <a:bodyPr/>
        <a:lstStyle/>
        <a:p>
          <a:endParaRPr lang="en-US"/>
        </a:p>
      </dgm:t>
    </dgm:pt>
    <dgm:pt modelId="{2289CD96-22FB-423E-ACCD-21F4B6AC347E}" type="pres">
      <dgm:prSet presAssocID="{18A3C9D2-8DEE-427F-99E2-F6FA7EBD986F}" presName="hierRoot3" presStyleCnt="0">
        <dgm:presLayoutVars>
          <dgm:hierBranch val="init"/>
        </dgm:presLayoutVars>
      </dgm:prSet>
      <dgm:spPr/>
    </dgm:pt>
    <dgm:pt modelId="{15002296-3FA8-482A-9E00-9EA2924A7373}" type="pres">
      <dgm:prSet presAssocID="{18A3C9D2-8DEE-427F-99E2-F6FA7EBD986F}" presName="rootComposite3" presStyleCnt="0"/>
      <dgm:spPr/>
    </dgm:pt>
    <dgm:pt modelId="{B8A8BF8F-54E4-4EC9-9A39-DB59805DDF97}" type="pres">
      <dgm:prSet presAssocID="{18A3C9D2-8DEE-427F-99E2-F6FA7EBD986F}" presName="rootText3" presStyleLbl="asst1" presStyleIdx="25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E3EAFB-3874-4054-A0F1-12C64CF6131E}" type="pres">
      <dgm:prSet presAssocID="{18A3C9D2-8DEE-427F-99E2-F6FA7EBD986F}" presName="rootConnector3" presStyleLbl="asst1" presStyleIdx="25" presStyleCnt="36"/>
      <dgm:spPr/>
      <dgm:t>
        <a:bodyPr/>
        <a:lstStyle/>
        <a:p>
          <a:endParaRPr lang="en-US"/>
        </a:p>
      </dgm:t>
    </dgm:pt>
    <dgm:pt modelId="{6A51159B-517B-41B7-AFB6-17FA25A7E7D8}" type="pres">
      <dgm:prSet presAssocID="{18A3C9D2-8DEE-427F-99E2-F6FA7EBD986F}" presName="hierChild6" presStyleCnt="0"/>
      <dgm:spPr/>
    </dgm:pt>
    <dgm:pt modelId="{08586F24-08CD-4986-8BAE-39FC355BF0E3}" type="pres">
      <dgm:prSet presAssocID="{18A3C9D2-8DEE-427F-99E2-F6FA7EBD986F}" presName="hierChild7" presStyleCnt="0"/>
      <dgm:spPr/>
    </dgm:pt>
    <dgm:pt modelId="{D6049688-8DAC-4D7B-854E-78F7259B9035}" type="pres">
      <dgm:prSet presAssocID="{0C4A1B3C-962A-4EB3-9F38-8C6A11FC1DD7}" presName="Name111" presStyleLbl="parChTrans1D2" presStyleIdx="26" presStyleCnt="36"/>
      <dgm:spPr/>
      <dgm:t>
        <a:bodyPr/>
        <a:lstStyle/>
        <a:p>
          <a:endParaRPr lang="en-US"/>
        </a:p>
      </dgm:t>
    </dgm:pt>
    <dgm:pt modelId="{1332386B-2DCA-4DC2-9FAC-890DD76F5E1E}" type="pres">
      <dgm:prSet presAssocID="{5F75BBC3-6984-4EBC-8DB4-29B54DFB317F}" presName="hierRoot3" presStyleCnt="0">
        <dgm:presLayoutVars>
          <dgm:hierBranch val="init"/>
        </dgm:presLayoutVars>
      </dgm:prSet>
      <dgm:spPr/>
    </dgm:pt>
    <dgm:pt modelId="{89038FD1-525A-494B-815C-AB0FEE6B2ACB}" type="pres">
      <dgm:prSet presAssocID="{5F75BBC3-6984-4EBC-8DB4-29B54DFB317F}" presName="rootComposite3" presStyleCnt="0"/>
      <dgm:spPr/>
    </dgm:pt>
    <dgm:pt modelId="{CE9F5359-F20F-43D0-AF79-6A6C10FB4DF5}" type="pres">
      <dgm:prSet presAssocID="{5F75BBC3-6984-4EBC-8DB4-29B54DFB317F}" presName="rootText3" presStyleLbl="asst1" presStyleIdx="26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4FA430-8318-4FD1-A437-F0E04E34ADAF}" type="pres">
      <dgm:prSet presAssocID="{5F75BBC3-6984-4EBC-8DB4-29B54DFB317F}" presName="rootConnector3" presStyleLbl="asst1" presStyleIdx="26" presStyleCnt="36"/>
      <dgm:spPr/>
      <dgm:t>
        <a:bodyPr/>
        <a:lstStyle/>
        <a:p>
          <a:endParaRPr lang="en-US"/>
        </a:p>
      </dgm:t>
    </dgm:pt>
    <dgm:pt modelId="{845656E4-FB2B-4989-A18C-68D7A316074F}" type="pres">
      <dgm:prSet presAssocID="{5F75BBC3-6984-4EBC-8DB4-29B54DFB317F}" presName="hierChild6" presStyleCnt="0"/>
      <dgm:spPr/>
    </dgm:pt>
    <dgm:pt modelId="{45186D8D-69D8-4297-A867-1F3535A94712}" type="pres">
      <dgm:prSet presAssocID="{5F75BBC3-6984-4EBC-8DB4-29B54DFB317F}" presName="hierChild7" presStyleCnt="0"/>
      <dgm:spPr/>
    </dgm:pt>
    <dgm:pt modelId="{7D76D260-9C65-4223-992F-AC8C338AC307}" type="pres">
      <dgm:prSet presAssocID="{C2EE853A-FC85-4954-8B4D-994187CBFC9B}" presName="Name111" presStyleLbl="parChTrans1D2" presStyleIdx="27" presStyleCnt="36"/>
      <dgm:spPr/>
      <dgm:t>
        <a:bodyPr/>
        <a:lstStyle/>
        <a:p>
          <a:endParaRPr lang="en-US"/>
        </a:p>
      </dgm:t>
    </dgm:pt>
    <dgm:pt modelId="{DFAB3AAE-F7FD-4B47-84E3-8494E9BC7841}" type="pres">
      <dgm:prSet presAssocID="{F2A02CC4-B2BD-4894-A110-7243C1A827DE}" presName="hierRoot3" presStyleCnt="0">
        <dgm:presLayoutVars>
          <dgm:hierBranch val="init"/>
        </dgm:presLayoutVars>
      </dgm:prSet>
      <dgm:spPr/>
    </dgm:pt>
    <dgm:pt modelId="{579DD1C5-1491-4EA3-8778-BB40248683F4}" type="pres">
      <dgm:prSet presAssocID="{F2A02CC4-B2BD-4894-A110-7243C1A827DE}" presName="rootComposite3" presStyleCnt="0"/>
      <dgm:spPr/>
    </dgm:pt>
    <dgm:pt modelId="{CA7DAF0A-7C45-4091-91B2-EC6861992BB0}" type="pres">
      <dgm:prSet presAssocID="{F2A02CC4-B2BD-4894-A110-7243C1A827DE}" presName="rootText3" presStyleLbl="asst1" presStyleIdx="27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E2BD59-E5B3-4C81-A7C5-2C8E12CE05BA}" type="pres">
      <dgm:prSet presAssocID="{F2A02CC4-B2BD-4894-A110-7243C1A827DE}" presName="rootConnector3" presStyleLbl="asst1" presStyleIdx="27" presStyleCnt="36"/>
      <dgm:spPr/>
      <dgm:t>
        <a:bodyPr/>
        <a:lstStyle/>
        <a:p>
          <a:endParaRPr lang="en-US"/>
        </a:p>
      </dgm:t>
    </dgm:pt>
    <dgm:pt modelId="{8912C1AE-3FEC-4291-9D56-A7569217760A}" type="pres">
      <dgm:prSet presAssocID="{F2A02CC4-B2BD-4894-A110-7243C1A827DE}" presName="hierChild6" presStyleCnt="0"/>
      <dgm:spPr/>
    </dgm:pt>
    <dgm:pt modelId="{1DA2091D-3E56-49AB-B691-E161D61F0F32}" type="pres">
      <dgm:prSet presAssocID="{F2A02CC4-B2BD-4894-A110-7243C1A827DE}" presName="hierChild7" presStyleCnt="0"/>
      <dgm:spPr/>
    </dgm:pt>
    <dgm:pt modelId="{C9713442-CB7D-484D-ADB0-C3AE0C45B60A}" type="pres">
      <dgm:prSet presAssocID="{7BC0F5FD-77B7-4F2B-9ECE-371FAF46733D}" presName="Name111" presStyleLbl="parChTrans1D2" presStyleIdx="28" presStyleCnt="36"/>
      <dgm:spPr/>
      <dgm:t>
        <a:bodyPr/>
        <a:lstStyle/>
        <a:p>
          <a:endParaRPr lang="en-US"/>
        </a:p>
      </dgm:t>
    </dgm:pt>
    <dgm:pt modelId="{B8B46874-193E-46D4-8F59-B887C751A083}" type="pres">
      <dgm:prSet presAssocID="{DC9CB4DD-48D3-468D-8620-4764882E2DCB}" presName="hierRoot3" presStyleCnt="0">
        <dgm:presLayoutVars>
          <dgm:hierBranch val="init"/>
        </dgm:presLayoutVars>
      </dgm:prSet>
      <dgm:spPr/>
    </dgm:pt>
    <dgm:pt modelId="{D69C3853-1A5B-4CEB-93E7-8AA8060F0AA3}" type="pres">
      <dgm:prSet presAssocID="{DC9CB4DD-48D3-468D-8620-4764882E2DCB}" presName="rootComposite3" presStyleCnt="0"/>
      <dgm:spPr/>
    </dgm:pt>
    <dgm:pt modelId="{E05FCE68-9B98-486D-B668-E1AD015637E7}" type="pres">
      <dgm:prSet presAssocID="{DC9CB4DD-48D3-468D-8620-4764882E2DCB}" presName="rootText3" presStyleLbl="asst1" presStyleIdx="28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77687A-CA14-41CC-81F0-8ADDB429556C}" type="pres">
      <dgm:prSet presAssocID="{DC9CB4DD-48D3-468D-8620-4764882E2DCB}" presName="rootConnector3" presStyleLbl="asst1" presStyleIdx="28" presStyleCnt="36"/>
      <dgm:spPr/>
      <dgm:t>
        <a:bodyPr/>
        <a:lstStyle/>
        <a:p>
          <a:endParaRPr lang="en-US"/>
        </a:p>
      </dgm:t>
    </dgm:pt>
    <dgm:pt modelId="{E769A4D8-8F36-4E47-B13A-10D147C09720}" type="pres">
      <dgm:prSet presAssocID="{DC9CB4DD-48D3-468D-8620-4764882E2DCB}" presName="hierChild6" presStyleCnt="0"/>
      <dgm:spPr/>
    </dgm:pt>
    <dgm:pt modelId="{E25ADDB4-83C5-4527-A0F7-9C8DC98FD896}" type="pres">
      <dgm:prSet presAssocID="{DC9CB4DD-48D3-468D-8620-4764882E2DCB}" presName="hierChild7" presStyleCnt="0"/>
      <dgm:spPr/>
    </dgm:pt>
    <dgm:pt modelId="{79DD920B-49F7-4272-A65E-A2B43A49CA08}" type="pres">
      <dgm:prSet presAssocID="{15111F5B-FDCE-4B8B-9B43-AD8CD5A95155}" presName="Name111" presStyleLbl="parChTrans1D2" presStyleIdx="29" presStyleCnt="36"/>
      <dgm:spPr/>
      <dgm:t>
        <a:bodyPr/>
        <a:lstStyle/>
        <a:p>
          <a:endParaRPr lang="en-US"/>
        </a:p>
      </dgm:t>
    </dgm:pt>
    <dgm:pt modelId="{CBE93808-5DCA-46C8-B2B3-CAA758C67D84}" type="pres">
      <dgm:prSet presAssocID="{86449D82-F500-4309-B631-6F6DE19B44C6}" presName="hierRoot3" presStyleCnt="0">
        <dgm:presLayoutVars>
          <dgm:hierBranch val="init"/>
        </dgm:presLayoutVars>
      </dgm:prSet>
      <dgm:spPr/>
    </dgm:pt>
    <dgm:pt modelId="{39900204-79EC-4A75-8CE5-3B9563180C57}" type="pres">
      <dgm:prSet presAssocID="{86449D82-F500-4309-B631-6F6DE19B44C6}" presName="rootComposite3" presStyleCnt="0"/>
      <dgm:spPr/>
    </dgm:pt>
    <dgm:pt modelId="{5BBB35ED-CD7D-4FD2-AF4B-D8C22C4E6CD0}" type="pres">
      <dgm:prSet presAssocID="{86449D82-F500-4309-B631-6F6DE19B44C6}" presName="rootText3" presStyleLbl="asst1" presStyleIdx="29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C9022C-E5C8-4B4B-A140-259AB0F88279}" type="pres">
      <dgm:prSet presAssocID="{86449D82-F500-4309-B631-6F6DE19B44C6}" presName="rootConnector3" presStyleLbl="asst1" presStyleIdx="29" presStyleCnt="36"/>
      <dgm:spPr/>
      <dgm:t>
        <a:bodyPr/>
        <a:lstStyle/>
        <a:p>
          <a:endParaRPr lang="en-US"/>
        </a:p>
      </dgm:t>
    </dgm:pt>
    <dgm:pt modelId="{D89CCABF-02F7-4DE9-8B12-00697F6F69C1}" type="pres">
      <dgm:prSet presAssocID="{86449D82-F500-4309-B631-6F6DE19B44C6}" presName="hierChild6" presStyleCnt="0"/>
      <dgm:spPr/>
    </dgm:pt>
    <dgm:pt modelId="{ED372453-1B68-4570-A8B3-456B4A25E2F7}" type="pres">
      <dgm:prSet presAssocID="{86449D82-F500-4309-B631-6F6DE19B44C6}" presName="hierChild7" presStyleCnt="0"/>
      <dgm:spPr/>
    </dgm:pt>
    <dgm:pt modelId="{95345500-C99F-4CE3-8B9F-BBA4A3683547}" type="pres">
      <dgm:prSet presAssocID="{AEC5FCB9-DD59-4077-A6AF-D2B6F0AB13F0}" presName="hierRoot1" presStyleCnt="0">
        <dgm:presLayoutVars>
          <dgm:hierBranch val="init"/>
        </dgm:presLayoutVars>
      </dgm:prSet>
      <dgm:spPr/>
    </dgm:pt>
    <dgm:pt modelId="{F3C0668A-333C-42E9-AA60-7184F508FF83}" type="pres">
      <dgm:prSet presAssocID="{AEC5FCB9-DD59-4077-A6AF-D2B6F0AB13F0}" presName="rootComposite1" presStyleCnt="0"/>
      <dgm:spPr/>
    </dgm:pt>
    <dgm:pt modelId="{BEA32B5E-F5C1-4A0C-8F31-74DEE8040BBA}" type="pres">
      <dgm:prSet presAssocID="{AEC5FCB9-DD59-4077-A6AF-D2B6F0AB13F0}" presName="rootText1" presStyleLbl="node0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F620F-5DFA-4588-A89A-2ACFC5A6B0F7}" type="pres">
      <dgm:prSet presAssocID="{AEC5FCB9-DD59-4077-A6AF-D2B6F0AB13F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87FA22A-CC9D-47C4-B00B-3D8B52264F45}" type="pres">
      <dgm:prSet presAssocID="{AEC5FCB9-DD59-4077-A6AF-D2B6F0AB13F0}" presName="hierChild2" presStyleCnt="0"/>
      <dgm:spPr/>
    </dgm:pt>
    <dgm:pt modelId="{178C527D-6782-4D5F-8DA2-75E405C58AD5}" type="pres">
      <dgm:prSet presAssocID="{AEC5FCB9-DD59-4077-A6AF-D2B6F0AB13F0}" presName="hierChild3" presStyleCnt="0"/>
      <dgm:spPr/>
    </dgm:pt>
    <dgm:pt modelId="{BA549DE2-C7BB-4991-9131-E696B4BC2A78}" type="pres">
      <dgm:prSet presAssocID="{557FBF3E-DDC4-4054-AB0D-6AB7BDC232E8}" presName="Name111" presStyleLbl="parChTrans1D2" presStyleIdx="30" presStyleCnt="36"/>
      <dgm:spPr/>
      <dgm:t>
        <a:bodyPr/>
        <a:lstStyle/>
        <a:p>
          <a:endParaRPr lang="en-US"/>
        </a:p>
      </dgm:t>
    </dgm:pt>
    <dgm:pt modelId="{99F01B4F-1502-4F21-A95B-7ADB4FD3812D}" type="pres">
      <dgm:prSet presAssocID="{F3DCB30A-3413-467D-91A9-96BBC82BB254}" presName="hierRoot3" presStyleCnt="0">
        <dgm:presLayoutVars>
          <dgm:hierBranch val="init"/>
        </dgm:presLayoutVars>
      </dgm:prSet>
      <dgm:spPr/>
    </dgm:pt>
    <dgm:pt modelId="{8F45BB6E-E7A6-465F-BF11-983D1F6DBE7B}" type="pres">
      <dgm:prSet presAssocID="{F3DCB30A-3413-467D-91A9-96BBC82BB254}" presName="rootComposite3" presStyleCnt="0"/>
      <dgm:spPr/>
    </dgm:pt>
    <dgm:pt modelId="{2A6CCCD4-A1EB-4BCE-B253-025927015600}" type="pres">
      <dgm:prSet presAssocID="{F3DCB30A-3413-467D-91A9-96BBC82BB254}" presName="rootText3" presStyleLbl="asst1" presStyleIdx="30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8F3B6D-29AC-4215-986A-9988C1F60248}" type="pres">
      <dgm:prSet presAssocID="{F3DCB30A-3413-467D-91A9-96BBC82BB254}" presName="rootConnector3" presStyleLbl="asst1" presStyleIdx="30" presStyleCnt="36"/>
      <dgm:spPr/>
      <dgm:t>
        <a:bodyPr/>
        <a:lstStyle/>
        <a:p>
          <a:endParaRPr lang="en-US"/>
        </a:p>
      </dgm:t>
    </dgm:pt>
    <dgm:pt modelId="{88D78A49-5386-43B8-B550-B3470DEC9EE8}" type="pres">
      <dgm:prSet presAssocID="{F3DCB30A-3413-467D-91A9-96BBC82BB254}" presName="hierChild6" presStyleCnt="0"/>
      <dgm:spPr/>
    </dgm:pt>
    <dgm:pt modelId="{0DA1FE9F-7098-4A9D-AC4F-B82A813DD14E}" type="pres">
      <dgm:prSet presAssocID="{F3DCB30A-3413-467D-91A9-96BBC82BB254}" presName="hierChild7" presStyleCnt="0"/>
      <dgm:spPr/>
    </dgm:pt>
    <dgm:pt modelId="{CAAE1265-F0B5-402A-8FB1-72850B3433DD}" type="pres">
      <dgm:prSet presAssocID="{EEAD8ABA-5D3D-469E-A80A-86D9F122B9A7}" presName="Name111" presStyleLbl="parChTrans1D2" presStyleIdx="31" presStyleCnt="36"/>
      <dgm:spPr/>
      <dgm:t>
        <a:bodyPr/>
        <a:lstStyle/>
        <a:p>
          <a:endParaRPr lang="en-US"/>
        </a:p>
      </dgm:t>
    </dgm:pt>
    <dgm:pt modelId="{5CB73A72-8A47-42FA-A7B9-25A81C2F22B1}" type="pres">
      <dgm:prSet presAssocID="{975CF0A1-7E4B-40AA-AFBE-2834F0F48D8D}" presName="hierRoot3" presStyleCnt="0">
        <dgm:presLayoutVars>
          <dgm:hierBranch val="init"/>
        </dgm:presLayoutVars>
      </dgm:prSet>
      <dgm:spPr/>
    </dgm:pt>
    <dgm:pt modelId="{AAF53DE2-6501-43C3-BB1F-657374ADF928}" type="pres">
      <dgm:prSet presAssocID="{975CF0A1-7E4B-40AA-AFBE-2834F0F48D8D}" presName="rootComposite3" presStyleCnt="0"/>
      <dgm:spPr/>
    </dgm:pt>
    <dgm:pt modelId="{6046C5FE-8360-4FDB-B3E2-C7FDE7AEE1DC}" type="pres">
      <dgm:prSet presAssocID="{975CF0A1-7E4B-40AA-AFBE-2834F0F48D8D}" presName="rootText3" presStyleLbl="asst1" presStyleIdx="31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105D25-8416-4EA8-B25F-DF187462BA5C}" type="pres">
      <dgm:prSet presAssocID="{975CF0A1-7E4B-40AA-AFBE-2834F0F48D8D}" presName="rootConnector3" presStyleLbl="asst1" presStyleIdx="31" presStyleCnt="36"/>
      <dgm:spPr/>
      <dgm:t>
        <a:bodyPr/>
        <a:lstStyle/>
        <a:p>
          <a:endParaRPr lang="en-US"/>
        </a:p>
      </dgm:t>
    </dgm:pt>
    <dgm:pt modelId="{24AAFE4A-94E7-40F0-911E-65DBE95A2202}" type="pres">
      <dgm:prSet presAssocID="{975CF0A1-7E4B-40AA-AFBE-2834F0F48D8D}" presName="hierChild6" presStyleCnt="0"/>
      <dgm:spPr/>
    </dgm:pt>
    <dgm:pt modelId="{77C69A34-0429-4229-8FDE-5DE2CD7ED1A7}" type="pres">
      <dgm:prSet presAssocID="{975CF0A1-7E4B-40AA-AFBE-2834F0F48D8D}" presName="hierChild7" presStyleCnt="0"/>
      <dgm:spPr/>
    </dgm:pt>
    <dgm:pt modelId="{F191C8AB-D360-44DF-A0B8-928DD4290BE1}" type="pres">
      <dgm:prSet presAssocID="{E58AA5FD-3333-4482-B555-7C01B07C6A25}" presName="Name111" presStyleLbl="parChTrans1D2" presStyleIdx="32" presStyleCnt="36"/>
      <dgm:spPr/>
      <dgm:t>
        <a:bodyPr/>
        <a:lstStyle/>
        <a:p>
          <a:endParaRPr lang="en-US"/>
        </a:p>
      </dgm:t>
    </dgm:pt>
    <dgm:pt modelId="{287D4C81-2B30-4730-B60D-78460D42A648}" type="pres">
      <dgm:prSet presAssocID="{E96DF4D1-E79B-4F4F-8685-3B212FA020D2}" presName="hierRoot3" presStyleCnt="0">
        <dgm:presLayoutVars>
          <dgm:hierBranch val="init"/>
        </dgm:presLayoutVars>
      </dgm:prSet>
      <dgm:spPr/>
    </dgm:pt>
    <dgm:pt modelId="{73F2F649-D7BA-4215-8E79-F1BEB7C0B64A}" type="pres">
      <dgm:prSet presAssocID="{E96DF4D1-E79B-4F4F-8685-3B212FA020D2}" presName="rootComposite3" presStyleCnt="0"/>
      <dgm:spPr/>
    </dgm:pt>
    <dgm:pt modelId="{68F22B45-D116-4932-8E8C-ED59E7493ADB}" type="pres">
      <dgm:prSet presAssocID="{E96DF4D1-E79B-4F4F-8685-3B212FA020D2}" presName="rootText3" presStyleLbl="asst1" presStyleIdx="32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3312C0-BCA1-4551-85AC-C03040542A56}" type="pres">
      <dgm:prSet presAssocID="{E96DF4D1-E79B-4F4F-8685-3B212FA020D2}" presName="rootConnector3" presStyleLbl="asst1" presStyleIdx="32" presStyleCnt="36"/>
      <dgm:spPr/>
      <dgm:t>
        <a:bodyPr/>
        <a:lstStyle/>
        <a:p>
          <a:endParaRPr lang="en-US"/>
        </a:p>
      </dgm:t>
    </dgm:pt>
    <dgm:pt modelId="{141C6FB3-9411-4D4B-A187-1351F77EC629}" type="pres">
      <dgm:prSet presAssocID="{E96DF4D1-E79B-4F4F-8685-3B212FA020D2}" presName="hierChild6" presStyleCnt="0"/>
      <dgm:spPr/>
    </dgm:pt>
    <dgm:pt modelId="{CE3264F6-D774-40A3-BAEE-A7AD0B9CCC44}" type="pres">
      <dgm:prSet presAssocID="{E96DF4D1-E79B-4F4F-8685-3B212FA020D2}" presName="hierChild7" presStyleCnt="0"/>
      <dgm:spPr/>
    </dgm:pt>
    <dgm:pt modelId="{C5BD8586-65D4-4DAA-91BD-E1CD3BB18773}" type="pres">
      <dgm:prSet presAssocID="{900E3106-1C7A-486C-86ED-E12EB1EE94BA}" presName="Name111" presStyleLbl="parChTrans1D2" presStyleIdx="33" presStyleCnt="36"/>
      <dgm:spPr/>
      <dgm:t>
        <a:bodyPr/>
        <a:lstStyle/>
        <a:p>
          <a:endParaRPr lang="en-US"/>
        </a:p>
      </dgm:t>
    </dgm:pt>
    <dgm:pt modelId="{964FDAD2-8D4A-4257-8D37-84096C59DC97}" type="pres">
      <dgm:prSet presAssocID="{4FA60A29-B821-4A62-B9EC-EA2F0DC9CBA2}" presName="hierRoot3" presStyleCnt="0">
        <dgm:presLayoutVars>
          <dgm:hierBranch val="init"/>
        </dgm:presLayoutVars>
      </dgm:prSet>
      <dgm:spPr/>
    </dgm:pt>
    <dgm:pt modelId="{471AC8A7-25EC-4BBB-84D0-C6EC37A8C4AF}" type="pres">
      <dgm:prSet presAssocID="{4FA60A29-B821-4A62-B9EC-EA2F0DC9CBA2}" presName="rootComposite3" presStyleCnt="0"/>
      <dgm:spPr/>
    </dgm:pt>
    <dgm:pt modelId="{0EE7DD3D-312C-4425-A36F-5A435BA695D2}" type="pres">
      <dgm:prSet presAssocID="{4FA60A29-B821-4A62-B9EC-EA2F0DC9CBA2}" presName="rootText3" presStyleLbl="asst1" presStyleIdx="33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1593E9-7DA5-400E-8369-72D04BE1391F}" type="pres">
      <dgm:prSet presAssocID="{4FA60A29-B821-4A62-B9EC-EA2F0DC9CBA2}" presName="rootConnector3" presStyleLbl="asst1" presStyleIdx="33" presStyleCnt="36"/>
      <dgm:spPr/>
      <dgm:t>
        <a:bodyPr/>
        <a:lstStyle/>
        <a:p>
          <a:endParaRPr lang="en-US"/>
        </a:p>
      </dgm:t>
    </dgm:pt>
    <dgm:pt modelId="{735F8488-A7B5-472D-9978-7775B6D1BC7C}" type="pres">
      <dgm:prSet presAssocID="{4FA60A29-B821-4A62-B9EC-EA2F0DC9CBA2}" presName="hierChild6" presStyleCnt="0"/>
      <dgm:spPr/>
    </dgm:pt>
    <dgm:pt modelId="{83ACF147-F1AC-4816-A8A6-965F61C0512F}" type="pres">
      <dgm:prSet presAssocID="{4FA60A29-B821-4A62-B9EC-EA2F0DC9CBA2}" presName="hierChild7" presStyleCnt="0"/>
      <dgm:spPr/>
    </dgm:pt>
    <dgm:pt modelId="{9C36B790-D041-4259-B73B-41469CBFF3C5}" type="pres">
      <dgm:prSet presAssocID="{1556C767-DC9E-4A4A-A034-6E5A76F0F12E}" presName="Name111" presStyleLbl="parChTrans1D2" presStyleIdx="34" presStyleCnt="36"/>
      <dgm:spPr/>
      <dgm:t>
        <a:bodyPr/>
        <a:lstStyle/>
        <a:p>
          <a:endParaRPr lang="en-US"/>
        </a:p>
      </dgm:t>
    </dgm:pt>
    <dgm:pt modelId="{A72A448C-5688-4553-A829-BD733A20E8A8}" type="pres">
      <dgm:prSet presAssocID="{B0330DED-77FA-49AB-A934-BEC1DD748FA6}" presName="hierRoot3" presStyleCnt="0">
        <dgm:presLayoutVars>
          <dgm:hierBranch val="init"/>
        </dgm:presLayoutVars>
      </dgm:prSet>
      <dgm:spPr/>
    </dgm:pt>
    <dgm:pt modelId="{EDEB7A8E-0FA9-4C5B-86A9-CECB63882821}" type="pres">
      <dgm:prSet presAssocID="{B0330DED-77FA-49AB-A934-BEC1DD748FA6}" presName="rootComposite3" presStyleCnt="0"/>
      <dgm:spPr/>
    </dgm:pt>
    <dgm:pt modelId="{023F6CEA-9035-43C8-9E2F-C2B80D4A6922}" type="pres">
      <dgm:prSet presAssocID="{B0330DED-77FA-49AB-A934-BEC1DD748FA6}" presName="rootText3" presStyleLbl="asst1" presStyleIdx="34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953E12-0598-456B-A72B-66D21E722DA1}" type="pres">
      <dgm:prSet presAssocID="{B0330DED-77FA-49AB-A934-BEC1DD748FA6}" presName="rootConnector3" presStyleLbl="asst1" presStyleIdx="34" presStyleCnt="36"/>
      <dgm:spPr/>
      <dgm:t>
        <a:bodyPr/>
        <a:lstStyle/>
        <a:p>
          <a:endParaRPr lang="en-US"/>
        </a:p>
      </dgm:t>
    </dgm:pt>
    <dgm:pt modelId="{69B020BD-235D-4B34-8693-4BC7AA4050B0}" type="pres">
      <dgm:prSet presAssocID="{B0330DED-77FA-49AB-A934-BEC1DD748FA6}" presName="hierChild6" presStyleCnt="0"/>
      <dgm:spPr/>
    </dgm:pt>
    <dgm:pt modelId="{9AACA656-8B8A-4600-80C1-8727D192E644}" type="pres">
      <dgm:prSet presAssocID="{B0330DED-77FA-49AB-A934-BEC1DD748FA6}" presName="hierChild7" presStyleCnt="0"/>
      <dgm:spPr/>
    </dgm:pt>
    <dgm:pt modelId="{C93EE928-0127-47FB-9485-1D793EA60207}" type="pres">
      <dgm:prSet presAssocID="{2E3ED848-BDAE-4EB7-B39F-78F22840CC75}" presName="Name111" presStyleLbl="parChTrans1D2" presStyleIdx="35" presStyleCnt="36"/>
      <dgm:spPr/>
      <dgm:t>
        <a:bodyPr/>
        <a:lstStyle/>
        <a:p>
          <a:endParaRPr lang="en-US"/>
        </a:p>
      </dgm:t>
    </dgm:pt>
    <dgm:pt modelId="{061F9F61-479B-4C7E-B5FD-41510833C0CB}" type="pres">
      <dgm:prSet presAssocID="{E5DB31CA-C0B1-47B4-912D-DC33E0F652D7}" presName="hierRoot3" presStyleCnt="0">
        <dgm:presLayoutVars>
          <dgm:hierBranch val="init"/>
        </dgm:presLayoutVars>
      </dgm:prSet>
      <dgm:spPr/>
    </dgm:pt>
    <dgm:pt modelId="{65A29E3F-2248-472B-9861-AB3559459927}" type="pres">
      <dgm:prSet presAssocID="{E5DB31CA-C0B1-47B4-912D-DC33E0F652D7}" presName="rootComposite3" presStyleCnt="0"/>
      <dgm:spPr/>
    </dgm:pt>
    <dgm:pt modelId="{49F57AD6-D15A-4FF0-A451-B11A817CD3A6}" type="pres">
      <dgm:prSet presAssocID="{E5DB31CA-C0B1-47B4-912D-DC33E0F652D7}" presName="rootText3" presStyleLbl="asst1" presStyleIdx="35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B2D1C9-AF21-4795-9845-DC5C17BE05CD}" type="pres">
      <dgm:prSet presAssocID="{E5DB31CA-C0B1-47B4-912D-DC33E0F652D7}" presName="rootConnector3" presStyleLbl="asst1" presStyleIdx="35" presStyleCnt="36"/>
      <dgm:spPr/>
      <dgm:t>
        <a:bodyPr/>
        <a:lstStyle/>
        <a:p>
          <a:endParaRPr lang="en-US"/>
        </a:p>
      </dgm:t>
    </dgm:pt>
    <dgm:pt modelId="{E0FA3957-F55C-4F41-9661-ADD168535077}" type="pres">
      <dgm:prSet presAssocID="{E5DB31CA-C0B1-47B4-912D-DC33E0F652D7}" presName="hierChild6" presStyleCnt="0"/>
      <dgm:spPr/>
    </dgm:pt>
    <dgm:pt modelId="{DB4317D5-3FCF-4E21-AA8D-7BF2F2E1A0DC}" type="pres">
      <dgm:prSet presAssocID="{E5DB31CA-C0B1-47B4-912D-DC33E0F652D7}" presName="hierChild7" presStyleCnt="0"/>
      <dgm:spPr/>
    </dgm:pt>
  </dgm:ptLst>
  <dgm:cxnLst>
    <dgm:cxn modelId="{A88B3CF0-CE80-4F06-9492-F5F92F019C7A}" type="presOf" srcId="{40DCF5F2-608A-49BB-B353-9528C844625E}" destId="{78950AF1-4560-4AD6-B20C-F4CE44631655}" srcOrd="1" destOrd="0" presId="urn:microsoft.com/office/officeart/2005/8/layout/orgChart1"/>
    <dgm:cxn modelId="{5615FCA1-6543-4620-89CA-9ED5F67E1C18}" type="presOf" srcId="{5C365352-16C4-4CCB-A7A2-50ECDC2ADC01}" destId="{D174B26F-FBD9-4DEC-A365-C53E01DF041B}" srcOrd="1" destOrd="0" presId="urn:microsoft.com/office/officeart/2005/8/layout/orgChart1"/>
    <dgm:cxn modelId="{B84B146E-B351-4A56-A5C9-CE035B6F044A}" srcId="{2C44D119-A52A-4ED9-8078-63142C5CB2E5}" destId="{40DCF5F2-608A-49BB-B353-9528C844625E}" srcOrd="5" destOrd="0" parTransId="{DF09AAC0-BA01-4526-A543-B5067798FA86}" sibTransId="{BF74AD0D-DA15-4370-BA6B-F5F51125BE28}"/>
    <dgm:cxn modelId="{3E4DBE3F-66F8-48CB-8AC0-542BC5EB2473}" type="presOf" srcId="{5F75BBC3-6984-4EBC-8DB4-29B54DFB317F}" destId="{CE9F5359-F20F-43D0-AF79-6A6C10FB4DF5}" srcOrd="0" destOrd="0" presId="urn:microsoft.com/office/officeart/2005/8/layout/orgChart1"/>
    <dgm:cxn modelId="{F49F0136-CBEC-4D8D-8069-1F38C29647DD}" srcId="{496566B3-D6F4-41CC-A2B9-4F8B6E7F2B85}" destId="{CDF878EF-172E-47D9-AE82-902FE5F94A2B}" srcOrd="4" destOrd="0" parTransId="{B59EBB4C-D1D5-4111-B695-8913EEB42673}" sibTransId="{414C0623-804E-4A85-A815-CF9608B15DA9}"/>
    <dgm:cxn modelId="{9EED163E-3BD0-43DA-9FA2-261C423D521E}" srcId="{496566B3-D6F4-41CC-A2B9-4F8B6E7F2B85}" destId="{AEC5FCB9-DD59-4077-A6AF-D2B6F0AB13F0}" srcOrd="5" destOrd="0" parTransId="{2F6DCB51-382D-4285-84D1-995A5C6E83D8}" sibTransId="{E699F698-8DB3-4548-9723-9278496AAB94}"/>
    <dgm:cxn modelId="{F7ED9673-17F4-47B6-9C00-1A9B1FC67B2F}" type="presOf" srcId="{AACFFD0D-13B6-4C46-A503-375BB97A6BAC}" destId="{EAF1F616-7D83-4880-BB0E-614CC5872B46}" srcOrd="0" destOrd="0" presId="urn:microsoft.com/office/officeart/2005/8/layout/orgChart1"/>
    <dgm:cxn modelId="{6FE5CF35-1AEB-48A4-B6B4-2F3DE78CE5AE}" type="presOf" srcId="{67126EE4-2CE9-4D08-B136-2252CF9435B0}" destId="{0DD1525B-0F19-4B07-BC15-D52CEDC3DC89}" srcOrd="1" destOrd="0" presId="urn:microsoft.com/office/officeart/2005/8/layout/orgChart1"/>
    <dgm:cxn modelId="{B5CADB43-2F67-4380-A811-DB191A042E0B}" type="presOf" srcId="{975CF0A1-7E4B-40AA-AFBE-2834F0F48D8D}" destId="{B6105D25-8416-4EA8-B25F-DF187462BA5C}" srcOrd="1" destOrd="0" presId="urn:microsoft.com/office/officeart/2005/8/layout/orgChart1"/>
    <dgm:cxn modelId="{4DE7BD06-7CF6-40D4-957B-4156B21774E3}" type="presOf" srcId="{0DC91A3B-9317-425E-98C6-E236FF9AA9CC}" destId="{7B876AA3-E1C6-45A3-9BCA-EF57239422FA}" srcOrd="1" destOrd="0" presId="urn:microsoft.com/office/officeart/2005/8/layout/orgChart1"/>
    <dgm:cxn modelId="{3367FBE1-1C64-4A43-9E8A-C455C7AF7FD0}" type="presOf" srcId="{AEC5FCB9-DD59-4077-A6AF-D2B6F0AB13F0}" destId="{BEA32B5E-F5C1-4A0C-8F31-74DEE8040BBA}" srcOrd="0" destOrd="0" presId="urn:microsoft.com/office/officeart/2005/8/layout/orgChart1"/>
    <dgm:cxn modelId="{A1C1E4EC-C8F5-4075-9259-C34DA49C8955}" type="presOf" srcId="{8F21EF1F-1C01-49CC-B77D-B05A89967A80}" destId="{A0462AF9-3134-48C7-A928-CEA4376B1385}" srcOrd="0" destOrd="0" presId="urn:microsoft.com/office/officeart/2005/8/layout/orgChart1"/>
    <dgm:cxn modelId="{4536731B-99D0-40C1-AA0B-76F4492DC45D}" type="presOf" srcId="{67126EE4-2CE9-4D08-B136-2252CF9435B0}" destId="{754A6EA3-60E6-4D6A-ACD1-371998FC4E4C}" srcOrd="0" destOrd="0" presId="urn:microsoft.com/office/officeart/2005/8/layout/orgChart1"/>
    <dgm:cxn modelId="{66535EB1-6CB3-4F0C-AFFD-0BE5AD94E4CE}" type="presOf" srcId="{18A3C9D2-8DEE-427F-99E2-F6FA7EBD986F}" destId="{7CE3EAFB-3874-4054-A0F1-12C64CF6131E}" srcOrd="1" destOrd="0" presId="urn:microsoft.com/office/officeart/2005/8/layout/orgChart1"/>
    <dgm:cxn modelId="{385DC3CC-9C6B-4823-AB13-94B161205B1F}" srcId="{54210205-31B2-4771-97FF-180D16607DDE}" destId="{D27512FD-5160-48D0-91E6-2D9DEAC9E1F9}" srcOrd="0" destOrd="0" parTransId="{A5ECD3F1-C367-49F1-B402-18FF42F4E521}" sibTransId="{36A33269-4755-4BCE-ADC7-9F04B021AF4A}"/>
    <dgm:cxn modelId="{8040E9E8-843A-4213-AC7E-623725383A13}" type="presOf" srcId="{E5DB31CA-C0B1-47B4-912D-DC33E0F652D7}" destId="{57B2D1C9-AF21-4795-9845-DC5C17BE05CD}" srcOrd="1" destOrd="0" presId="urn:microsoft.com/office/officeart/2005/8/layout/orgChart1"/>
    <dgm:cxn modelId="{42AC304F-9F67-4D02-9FCF-E6E3B235F9BA}" type="presOf" srcId="{E58AA5FD-3333-4482-B555-7C01B07C6A25}" destId="{F191C8AB-D360-44DF-A0B8-928DD4290BE1}" srcOrd="0" destOrd="0" presId="urn:microsoft.com/office/officeart/2005/8/layout/orgChart1"/>
    <dgm:cxn modelId="{FDBF469C-2C01-41C5-B74D-DE8E3FA47BFA}" type="presOf" srcId="{F3DCB30A-3413-467D-91A9-96BBC82BB254}" destId="{2A6CCCD4-A1EB-4BCE-B253-025927015600}" srcOrd="0" destOrd="0" presId="urn:microsoft.com/office/officeart/2005/8/layout/orgChart1"/>
    <dgm:cxn modelId="{10536565-F84A-49A2-B96B-60D30D05576B}" srcId="{496566B3-D6F4-41CC-A2B9-4F8B6E7F2B85}" destId="{2C44D119-A52A-4ED9-8078-63142C5CB2E5}" srcOrd="0" destOrd="0" parTransId="{71F1FC54-B83E-4065-A2C8-00410B1799E3}" sibTransId="{FEEA4F74-26A8-4A1C-B9CE-37055CEBB13D}"/>
    <dgm:cxn modelId="{3E83BD23-B521-4D15-A283-A8092697D2B9}" type="presOf" srcId="{12EA350C-0C74-4ED6-93A5-9C010FF6DD34}" destId="{E37770A7-2F4D-415A-B7F2-44A11B1C2506}" srcOrd="0" destOrd="0" presId="urn:microsoft.com/office/officeart/2005/8/layout/orgChart1"/>
    <dgm:cxn modelId="{38675A28-51FC-45B5-97E9-359C1B80EDB5}" type="presOf" srcId="{AACFFD0D-13B6-4C46-A503-375BB97A6BAC}" destId="{FC7A7190-7207-4F77-93A5-170D5323A2CB}" srcOrd="1" destOrd="0" presId="urn:microsoft.com/office/officeart/2005/8/layout/orgChart1"/>
    <dgm:cxn modelId="{57B07CEE-AA7B-4818-9CAA-D8F456C1CFF9}" srcId="{AEC5FCB9-DD59-4077-A6AF-D2B6F0AB13F0}" destId="{4FA60A29-B821-4A62-B9EC-EA2F0DC9CBA2}" srcOrd="3" destOrd="0" parTransId="{900E3106-1C7A-486C-86ED-E12EB1EE94BA}" sibTransId="{E6D66E13-35F6-45F7-9343-145C40B4C750}"/>
    <dgm:cxn modelId="{B0E3F31D-4D02-40E7-82C2-5301DF764A7C}" srcId="{AEC5FCB9-DD59-4077-A6AF-D2B6F0AB13F0}" destId="{F3DCB30A-3413-467D-91A9-96BBC82BB254}" srcOrd="0" destOrd="0" parTransId="{557FBF3E-DDC4-4054-AB0D-6AB7BDC232E8}" sibTransId="{2D449E97-499C-4608-9F0C-5F9AD8AF284F}"/>
    <dgm:cxn modelId="{6B8FE5E6-A167-4FCA-9AD4-A3368B365FB1}" type="presOf" srcId="{D453D81F-6FF5-480A-BCE1-2E447E4EC23C}" destId="{55F76BFF-4C73-47D1-9E47-2D0EC54F36A4}" srcOrd="0" destOrd="0" presId="urn:microsoft.com/office/officeart/2005/8/layout/orgChart1"/>
    <dgm:cxn modelId="{7AF39791-C051-4B19-97B9-D5BAB44904EB}" type="presOf" srcId="{22E2ADC7-7E84-48F3-A42E-F8B8A96E3CAF}" destId="{3F1DE14A-AAF9-4C8A-8F78-845C268C323D}" srcOrd="0" destOrd="0" presId="urn:microsoft.com/office/officeart/2005/8/layout/orgChart1"/>
    <dgm:cxn modelId="{479D3C68-5EB3-4150-A411-F365C52DA312}" type="presOf" srcId="{BA762FD9-CA01-4CE8-B751-710CC28D4DFC}" destId="{42664797-698D-492D-8526-94618318A303}" srcOrd="0" destOrd="0" presId="urn:microsoft.com/office/officeart/2005/8/layout/orgChart1"/>
    <dgm:cxn modelId="{86A3CF51-E50F-4EC2-879C-6C15BB96226F}" type="presOf" srcId="{C2EE853A-FC85-4954-8B4D-994187CBFC9B}" destId="{7D76D260-9C65-4223-992F-AC8C338AC307}" srcOrd="0" destOrd="0" presId="urn:microsoft.com/office/officeart/2005/8/layout/orgChart1"/>
    <dgm:cxn modelId="{E704F2C5-A2F3-4C66-989A-C3FDDAA9E5F0}" srcId="{54210205-31B2-4771-97FF-180D16607DDE}" destId="{D453D81F-6FF5-480A-BCE1-2E447E4EC23C}" srcOrd="5" destOrd="0" parTransId="{ABF42428-FCFA-4A4B-9167-CA6791D8D2B5}" sibTransId="{CB2BE6EE-C219-4BE6-BC96-CE936DEDDC1C}"/>
    <dgm:cxn modelId="{23299510-71B3-463E-8AD3-EC2BB596164D}" type="presOf" srcId="{CE9990E9-38E8-4C1B-8E06-2954F501A233}" destId="{0A51A8B9-5902-4EE3-B852-436659DA2C37}" srcOrd="0" destOrd="0" presId="urn:microsoft.com/office/officeart/2005/8/layout/orgChart1"/>
    <dgm:cxn modelId="{01C31394-31AC-43AF-928D-F8D90EF787E2}" srcId="{2C44D119-A52A-4ED9-8078-63142C5CB2E5}" destId="{22E2ADC7-7E84-48F3-A42E-F8B8A96E3CAF}" srcOrd="4" destOrd="0" parTransId="{76219A0D-359A-400F-AC7A-C7F9B35570BD}" sibTransId="{8E6758B0-6FED-4FBC-8634-119F62521C43}"/>
    <dgm:cxn modelId="{A6C25347-4770-49D1-9C9F-65EFC9E9D5C4}" type="presOf" srcId="{F2A02CC4-B2BD-4894-A110-7243C1A827DE}" destId="{CA7DAF0A-7C45-4091-91B2-EC6861992BB0}" srcOrd="0" destOrd="0" presId="urn:microsoft.com/office/officeart/2005/8/layout/orgChart1"/>
    <dgm:cxn modelId="{32273A1F-94A6-45A9-AD24-DE5079ACABCF}" type="presOf" srcId="{CDF878EF-172E-47D9-AE82-902FE5F94A2B}" destId="{9CC1FF94-72F0-4A0C-95B9-49058CDCB60A}" srcOrd="0" destOrd="0" presId="urn:microsoft.com/office/officeart/2005/8/layout/orgChart1"/>
    <dgm:cxn modelId="{3F1DC09E-6AA4-465F-9397-73AFD960A876}" type="presOf" srcId="{F2A02CC4-B2BD-4894-A110-7243C1A827DE}" destId="{00E2BD59-E5B3-4C81-A7C5-2C8E12CE05BA}" srcOrd="1" destOrd="0" presId="urn:microsoft.com/office/officeart/2005/8/layout/orgChart1"/>
    <dgm:cxn modelId="{FD2CB570-705C-4E17-B826-DCEEF7AA0A43}" type="presOf" srcId="{ABF42428-FCFA-4A4B-9167-CA6791D8D2B5}" destId="{63C70475-CCF9-487A-8654-0DFE1949BE96}" srcOrd="0" destOrd="0" presId="urn:microsoft.com/office/officeart/2005/8/layout/orgChart1"/>
    <dgm:cxn modelId="{537B369A-2D97-46F4-8912-865CF2E17E1E}" srcId="{CDF878EF-172E-47D9-AE82-902FE5F94A2B}" destId="{5F75BBC3-6984-4EBC-8DB4-29B54DFB317F}" srcOrd="2" destOrd="0" parTransId="{0C4A1B3C-962A-4EB3-9F38-8C6A11FC1DD7}" sibTransId="{46EBF3EA-CD36-40CB-BF5A-03066BACF433}"/>
    <dgm:cxn modelId="{2851750D-390A-4FFE-9623-282F54E04749}" type="presOf" srcId="{B0330DED-77FA-49AB-A934-BEC1DD748FA6}" destId="{023F6CEA-9035-43C8-9E2F-C2B80D4A6922}" srcOrd="0" destOrd="0" presId="urn:microsoft.com/office/officeart/2005/8/layout/orgChart1"/>
    <dgm:cxn modelId="{5FF7E51E-93A7-4C99-8D6E-523F6E5447DF}" type="presOf" srcId="{D453D81F-6FF5-480A-BCE1-2E447E4EC23C}" destId="{FAF2B34F-8929-4E68-9324-C2FCEB242FD1}" srcOrd="1" destOrd="0" presId="urn:microsoft.com/office/officeart/2005/8/layout/orgChart1"/>
    <dgm:cxn modelId="{B77663E1-D5A5-4A80-90C2-1F442CE224BB}" type="presOf" srcId="{177F7ACD-D8F6-4EC0-A3C4-0A20F4D8C683}" destId="{D83C6B3A-6D19-4242-A644-1E166BFB48B4}" srcOrd="1" destOrd="0" presId="urn:microsoft.com/office/officeart/2005/8/layout/orgChart1"/>
    <dgm:cxn modelId="{40FF685F-8F51-479B-9DF3-0C9303C54FB9}" type="presOf" srcId="{CE9990E9-38E8-4C1B-8E06-2954F501A233}" destId="{50A1E1A7-3DEC-4F6E-A758-D25B8FF9AD0E}" srcOrd="1" destOrd="0" presId="urn:microsoft.com/office/officeart/2005/8/layout/orgChart1"/>
    <dgm:cxn modelId="{6890BB5E-2AA2-4F70-AF16-2A17BD4B2F89}" type="presOf" srcId="{74F75610-7D6B-4A5F-A301-4F6B2650E0B2}" destId="{6428F4EB-2FE3-4E71-BFFD-8621878162B0}" srcOrd="1" destOrd="0" presId="urn:microsoft.com/office/officeart/2005/8/layout/orgChart1"/>
    <dgm:cxn modelId="{82451C3F-43BA-4A45-AE59-A960A323DEA3}" type="presOf" srcId="{494BDEAE-4722-4C95-B473-7E38499C5320}" destId="{91733A7B-6192-4401-9118-BD14CA1D9B8D}" srcOrd="0" destOrd="0" presId="urn:microsoft.com/office/officeart/2005/8/layout/orgChart1"/>
    <dgm:cxn modelId="{49E14B74-274D-47CA-9567-DAC530A5F210}" type="presOf" srcId="{6F9809C1-C583-4CE6-86E0-8A1C6E3D3948}" destId="{F861AA3E-017B-4A8C-ACE2-4EDAA7543A11}" srcOrd="0" destOrd="0" presId="urn:microsoft.com/office/officeart/2005/8/layout/orgChart1"/>
    <dgm:cxn modelId="{D67AA626-C373-46E2-AF96-09E61680A912}" type="presOf" srcId="{BE4C8E6C-0B05-469F-A34C-C5FE124BCBC0}" destId="{3858C2D4-B82A-4C99-AE47-690B8F953998}" srcOrd="0" destOrd="0" presId="urn:microsoft.com/office/officeart/2005/8/layout/orgChart1"/>
    <dgm:cxn modelId="{3FAEAC04-6712-452E-9D70-843B08E60E65}" type="presOf" srcId="{86449D82-F500-4309-B631-6F6DE19B44C6}" destId="{D4C9022C-E5C8-4B4B-A140-259AB0F88279}" srcOrd="1" destOrd="0" presId="urn:microsoft.com/office/officeart/2005/8/layout/orgChart1"/>
    <dgm:cxn modelId="{84120B77-D7AF-414D-88BB-BE4C1B9753F4}" type="presOf" srcId="{891400CB-01AF-4E90-BFFE-0C4C676D7121}" destId="{0B031A05-B203-46F0-A016-E6C2C5C4A112}" srcOrd="0" destOrd="0" presId="urn:microsoft.com/office/officeart/2005/8/layout/orgChart1"/>
    <dgm:cxn modelId="{1EF27B06-BDC1-4DE2-8BE7-34A3354D2F6A}" type="presOf" srcId="{71F00189-82BF-4A57-8327-D35AB632A73E}" destId="{603E7DFF-0081-419D-B491-87E282B410BF}" srcOrd="1" destOrd="0" presId="urn:microsoft.com/office/officeart/2005/8/layout/orgChart1"/>
    <dgm:cxn modelId="{2E84E722-A76A-4E24-9F15-BB4A44763287}" type="presOf" srcId="{F344D9FA-3594-4C90-9E2A-C6A64BBD9C6F}" destId="{C589928C-AE28-4704-B96D-2065A911CE12}" srcOrd="0" destOrd="0" presId="urn:microsoft.com/office/officeart/2005/8/layout/orgChart1"/>
    <dgm:cxn modelId="{C7006A75-5A17-4875-A81A-CEF27AE8BE38}" type="presOf" srcId="{ACF54D53-08C4-4CA9-A181-5039F2110E4D}" destId="{C3E04F24-F00A-47B7-8447-5BAE431216D2}" srcOrd="0" destOrd="0" presId="urn:microsoft.com/office/officeart/2005/8/layout/orgChart1"/>
    <dgm:cxn modelId="{AE7AF49B-8AAF-4726-96F3-44085F5ED72E}" srcId="{F47B3C4E-BB6E-4E5E-BC6B-8504B280A840}" destId="{12386C9C-2CA5-49FC-9611-7FB339DADAC2}" srcOrd="1" destOrd="0" parTransId="{7DB5B123-E0FD-44B7-9629-1E928091FFCA}" sibTransId="{518A03BC-9852-4024-A72F-30D2E027616D}"/>
    <dgm:cxn modelId="{101EF0DD-177F-498E-AF2B-48CC571CBEF2}" type="presOf" srcId="{2C44D119-A52A-4ED9-8078-63142C5CB2E5}" destId="{A500D444-A1D2-4EFE-AB56-D72E26B9B05A}" srcOrd="0" destOrd="0" presId="urn:microsoft.com/office/officeart/2005/8/layout/orgChart1"/>
    <dgm:cxn modelId="{CC0D5FB9-D690-4B4A-82D0-BEB5F1EFE70A}" type="presOf" srcId="{0C4A1B3C-962A-4EB3-9F38-8C6A11FC1DD7}" destId="{D6049688-8DAC-4D7B-854E-78F7259B9035}" srcOrd="0" destOrd="0" presId="urn:microsoft.com/office/officeart/2005/8/layout/orgChart1"/>
    <dgm:cxn modelId="{7C461B15-D66C-4B8E-BE52-17D18010A110}" type="presOf" srcId="{12386C9C-2CA5-49FC-9611-7FB339DADAC2}" destId="{9BE14212-52B0-414F-94EC-439A668A12B2}" srcOrd="1" destOrd="0" presId="urn:microsoft.com/office/officeart/2005/8/layout/orgChart1"/>
    <dgm:cxn modelId="{2AD40FC3-3498-4822-B1AA-FB690DA2D421}" srcId="{F47B3C4E-BB6E-4E5E-BC6B-8504B280A840}" destId="{CE9990E9-38E8-4C1B-8E06-2954F501A233}" srcOrd="5" destOrd="0" parTransId="{8C649856-E9DD-470B-88F8-7A58DBC12E51}" sibTransId="{23A482AF-05F9-4293-89DC-1588C8F28384}"/>
    <dgm:cxn modelId="{EC50B758-7D82-41A0-BA78-D22ABB2A4AB1}" srcId="{71F00189-82BF-4A57-8327-D35AB632A73E}" destId="{B9A84164-D047-4C37-9810-0D7BE9C36DAE}" srcOrd="3" destOrd="0" parTransId="{15A9BCC5-BDCD-4502-974E-401EE7A098A9}" sibTransId="{DC240EBB-6E32-4C53-A3A6-17C7F09404AA}"/>
    <dgm:cxn modelId="{F7429419-FDCE-4F1E-8A53-963ACCB29B5D}" type="presOf" srcId="{54210205-31B2-4771-97FF-180D16607DDE}" destId="{5DB3F639-F868-4664-B60E-4D96FECE1C5A}" srcOrd="1" destOrd="0" presId="urn:microsoft.com/office/officeart/2005/8/layout/orgChart1"/>
    <dgm:cxn modelId="{9A356B83-6A09-4A85-B30E-98FA9A0B8535}" type="presOf" srcId="{B9A84164-D047-4C37-9810-0D7BE9C36DAE}" destId="{C2E08EBF-D9EF-4996-8F80-D4836234C9D3}" srcOrd="1" destOrd="0" presId="urn:microsoft.com/office/officeart/2005/8/layout/orgChart1"/>
    <dgm:cxn modelId="{CA6CC354-F9CC-4671-A1F5-92FA479822F4}" srcId="{F47B3C4E-BB6E-4E5E-BC6B-8504B280A840}" destId="{BA762FD9-CA01-4CE8-B751-710CC28D4DFC}" srcOrd="4" destOrd="0" parTransId="{36E8E46E-3E48-43A7-8208-D420E82143DB}" sibTransId="{F93B47A1-BA77-4668-B8F2-F18302873FF2}"/>
    <dgm:cxn modelId="{67713724-2738-4048-80EA-ECDFE7D5C9C3}" type="presOf" srcId="{F47B3C4E-BB6E-4E5E-BC6B-8504B280A840}" destId="{A34673E7-4B78-4292-AA69-4E25C26E4E08}" srcOrd="1" destOrd="0" presId="urn:microsoft.com/office/officeart/2005/8/layout/orgChart1"/>
    <dgm:cxn modelId="{D1A6A74A-0442-4498-BAF5-E005FAE8178A}" type="presOf" srcId="{D27512FD-5160-48D0-91E6-2D9DEAC9E1F9}" destId="{F23B3CE0-4A17-4F30-8E7D-37547F28684B}" srcOrd="0" destOrd="0" presId="urn:microsoft.com/office/officeart/2005/8/layout/orgChart1"/>
    <dgm:cxn modelId="{6346C4B3-8561-4F51-A858-6A85D4BEF44A}" type="presOf" srcId="{3BA0DEAE-0E5A-42B2-9566-C79B0AD3A17D}" destId="{8119AFB4-28C2-4749-934D-6FA9E79D156D}" srcOrd="0" destOrd="0" presId="urn:microsoft.com/office/officeart/2005/8/layout/orgChart1"/>
    <dgm:cxn modelId="{40ADE700-53DC-4314-99FB-E2B3A57E14F2}" type="presOf" srcId="{EEAD8ABA-5D3D-469E-A80A-86D9F122B9A7}" destId="{CAAE1265-F0B5-402A-8FB1-72850B3433DD}" srcOrd="0" destOrd="0" presId="urn:microsoft.com/office/officeart/2005/8/layout/orgChart1"/>
    <dgm:cxn modelId="{E9914044-8845-4E40-8C83-0621A4D95F63}" srcId="{71F00189-82BF-4A57-8327-D35AB632A73E}" destId="{637564F2-0E7F-4FCE-86A9-B2103A6D7FB5}" srcOrd="0" destOrd="0" parTransId="{2C5E2F8A-C834-4C82-B8EF-FCDA6B844226}" sibTransId="{F78BCD5E-B980-4D65-AD5E-7F64C7E3B32C}"/>
    <dgm:cxn modelId="{9DE8284D-A184-4155-86CC-19898B9432C1}" type="presOf" srcId="{E5DB31CA-C0B1-47B4-912D-DC33E0F652D7}" destId="{49F57AD6-D15A-4FF0-A451-B11A817CD3A6}" srcOrd="0" destOrd="0" presId="urn:microsoft.com/office/officeart/2005/8/layout/orgChart1"/>
    <dgm:cxn modelId="{2AC6EE61-E8AE-44D6-8B5F-A07050F4327E}" srcId="{71F00189-82BF-4A57-8327-D35AB632A73E}" destId="{0DC91A3B-9317-425E-98C6-E236FF9AA9CC}" srcOrd="5" destOrd="0" parTransId="{12EA350C-0C74-4ED6-93A5-9C010FF6DD34}" sibTransId="{613F6A6C-D95D-4643-AD99-4DEBBDE0BEEE}"/>
    <dgm:cxn modelId="{E74AEC7F-5107-4B65-B62F-F3407EFF092C}" type="presOf" srcId="{496566B3-D6F4-41CC-A2B9-4F8B6E7F2B85}" destId="{D4AF3C00-66DC-4205-B58B-E70763E00EA7}" srcOrd="0" destOrd="0" presId="urn:microsoft.com/office/officeart/2005/8/layout/orgChart1"/>
    <dgm:cxn modelId="{4A5F9E80-6A78-4857-8140-F6E6BCFE72A4}" type="presOf" srcId="{8C555BE8-A2A4-43B6-8B13-6D4B80482F66}" destId="{0D45E974-4E8E-44B2-8AD7-A6236BA37260}" srcOrd="1" destOrd="0" presId="urn:microsoft.com/office/officeart/2005/8/layout/orgChart1"/>
    <dgm:cxn modelId="{6BD9E2B2-29D3-4CE1-9874-4EB81BDAA464}" type="presOf" srcId="{4FA60A29-B821-4A62-B9EC-EA2F0DC9CBA2}" destId="{2C1593E9-7DA5-400E-8369-72D04BE1391F}" srcOrd="1" destOrd="0" presId="urn:microsoft.com/office/officeart/2005/8/layout/orgChart1"/>
    <dgm:cxn modelId="{4D48C5F6-1DDF-4042-9FD5-6B28F7BB9E4F}" type="presOf" srcId="{A39B7DDF-FF79-40B5-B1C2-04D8596C03F0}" destId="{54AD9369-F409-4257-90AA-F498D6C58AA5}" srcOrd="0" destOrd="0" presId="urn:microsoft.com/office/officeart/2005/8/layout/orgChart1"/>
    <dgm:cxn modelId="{CADE4528-51F3-4E6C-AB18-5071F2985CD3}" type="presOf" srcId="{71F00189-82BF-4A57-8327-D35AB632A73E}" destId="{49795EDA-BAA8-459C-A675-D5E9FC1EC6BB}" srcOrd="0" destOrd="0" presId="urn:microsoft.com/office/officeart/2005/8/layout/orgChart1"/>
    <dgm:cxn modelId="{3CD26DFC-1400-44C1-AC67-9A217BA26383}" srcId="{54210205-31B2-4771-97FF-180D16607DDE}" destId="{ACF54D53-08C4-4CA9-A181-5039F2110E4D}" srcOrd="4" destOrd="0" parTransId="{8F21EF1F-1C01-49CC-B77D-B05A89967A80}" sibTransId="{09313301-C451-46CC-B0FA-6626005A2CFB}"/>
    <dgm:cxn modelId="{B8EED1BD-3F3F-4F77-A85F-4245CF91F2E8}" srcId="{71F00189-82BF-4A57-8327-D35AB632A73E}" destId="{AACFFD0D-13B6-4C46-A503-375BB97A6BAC}" srcOrd="4" destOrd="0" parTransId="{891400CB-01AF-4E90-BFFE-0C4C676D7121}" sibTransId="{CF909FA6-84A9-4662-A5A1-2A9EA2B93261}"/>
    <dgm:cxn modelId="{2F80670F-AD2C-44C2-AB37-6C93ACCC15F1}" type="presOf" srcId="{E179F85F-6BEC-4534-A35C-13AEA8C10B31}" destId="{3A92AE4D-8233-4088-B120-2E16DB9E1C0F}" srcOrd="0" destOrd="0" presId="urn:microsoft.com/office/officeart/2005/8/layout/orgChart1"/>
    <dgm:cxn modelId="{51C959E6-9F0E-48C9-B76F-30C160B0979F}" srcId="{F47B3C4E-BB6E-4E5E-BC6B-8504B280A840}" destId="{2D55893D-1ACE-4583-AE66-CAB490917C1A}" srcOrd="3" destOrd="0" parTransId="{6F9809C1-C583-4CE6-86E0-8A1C6E3D3948}" sibTransId="{DC6EE8D8-CC33-4325-BFB6-1E6FC4560478}"/>
    <dgm:cxn modelId="{A5879886-2181-4C28-93D0-EC9850D7461C}" type="presOf" srcId="{DF09AAC0-BA01-4526-A543-B5067798FA86}" destId="{7E2E848F-735C-4269-A3A7-E43763ACF288}" srcOrd="0" destOrd="0" presId="urn:microsoft.com/office/officeart/2005/8/layout/orgChart1"/>
    <dgm:cxn modelId="{8CB8BA73-0BB0-41A7-8331-2212C795FC31}" srcId="{496566B3-D6F4-41CC-A2B9-4F8B6E7F2B85}" destId="{F47B3C4E-BB6E-4E5E-BC6B-8504B280A840}" srcOrd="2" destOrd="0" parTransId="{A958BBCD-78BF-4E53-965D-8432B468A258}" sibTransId="{2250146E-001D-4BCB-9659-3616D7DEB4D5}"/>
    <dgm:cxn modelId="{FAC831DC-996F-42C8-BDD4-46CA6AF28843}" type="presOf" srcId="{BE4C8E6C-0B05-469F-A34C-C5FE124BCBC0}" destId="{C554B2E2-1D10-4AD3-889F-316EA6050736}" srcOrd="1" destOrd="0" presId="urn:microsoft.com/office/officeart/2005/8/layout/orgChart1"/>
    <dgm:cxn modelId="{16F3F6F8-21E6-4565-8BF5-F3DADAA9AFE3}" type="presOf" srcId="{8C649856-E9DD-470B-88F8-7A58DBC12E51}" destId="{A237E0CD-789E-4F0C-9880-5AE9A9A96656}" srcOrd="0" destOrd="0" presId="urn:microsoft.com/office/officeart/2005/8/layout/orgChart1"/>
    <dgm:cxn modelId="{692E8556-EABD-4B94-9A3D-FD3E9DBF2897}" type="presOf" srcId="{ACF54D53-08C4-4CA9-A181-5039F2110E4D}" destId="{065613F9-69F6-4BDB-883B-B000707538B0}" srcOrd="1" destOrd="0" presId="urn:microsoft.com/office/officeart/2005/8/layout/orgChart1"/>
    <dgm:cxn modelId="{A46B6D64-0DD1-4C19-A194-A80A36229C0C}" type="presOf" srcId="{ABC112CF-2888-40A6-A55B-77148B42C28C}" destId="{625C44AE-881C-4916-B2F1-C4E74DF912F9}" srcOrd="0" destOrd="0" presId="urn:microsoft.com/office/officeart/2005/8/layout/orgChart1"/>
    <dgm:cxn modelId="{9927F070-20EF-4ECB-8A45-C69E40971EB6}" srcId="{AEC5FCB9-DD59-4077-A6AF-D2B6F0AB13F0}" destId="{975CF0A1-7E4B-40AA-AFBE-2834F0F48D8D}" srcOrd="1" destOrd="0" parTransId="{EEAD8ABA-5D3D-469E-A80A-86D9F122B9A7}" sibTransId="{59EB96FC-0A1D-4BDC-9F4E-C6E297EE9ACE}"/>
    <dgm:cxn modelId="{B7E03FE6-30C3-46C1-A34B-90306FEE15F8}" type="presOf" srcId="{5F75BBC3-6984-4EBC-8DB4-29B54DFB317F}" destId="{204FA430-8318-4FD1-A437-F0E04E34ADAF}" srcOrd="1" destOrd="0" presId="urn:microsoft.com/office/officeart/2005/8/layout/orgChart1"/>
    <dgm:cxn modelId="{E500229E-63EC-4B4D-BCD5-07DF4C97AF44}" type="presOf" srcId="{4FA60A29-B821-4A62-B9EC-EA2F0DC9CBA2}" destId="{0EE7DD3D-312C-4425-A36F-5A435BA695D2}" srcOrd="0" destOrd="0" presId="urn:microsoft.com/office/officeart/2005/8/layout/orgChart1"/>
    <dgm:cxn modelId="{A68CF878-423A-4713-99F1-79DCDE76A929}" type="presOf" srcId="{637564F2-0E7F-4FCE-86A9-B2103A6D7FB5}" destId="{7174D9BF-49AD-46AC-ADDF-72CBBFC61E6B}" srcOrd="1" destOrd="0" presId="urn:microsoft.com/office/officeart/2005/8/layout/orgChart1"/>
    <dgm:cxn modelId="{E3AB633A-7930-4225-B777-E603654A78E9}" type="presOf" srcId="{26B9BB48-5673-4A45-9A10-1721534CD48B}" destId="{BD9DC68C-E1D6-4F84-802C-41A2C4EC3616}" srcOrd="0" destOrd="0" presId="urn:microsoft.com/office/officeart/2005/8/layout/orgChart1"/>
    <dgm:cxn modelId="{3CCBE731-E306-4672-9C11-530D54816D5B}" srcId="{CDF878EF-172E-47D9-AE82-902FE5F94A2B}" destId="{DC9CB4DD-48D3-468D-8620-4764882E2DCB}" srcOrd="4" destOrd="0" parTransId="{7BC0F5FD-77B7-4F2B-9ECE-371FAF46733D}" sibTransId="{2DF716AD-DBE9-4BD5-88C7-5CCFA6E794C3}"/>
    <dgm:cxn modelId="{14ECAAE7-CB6E-47D7-B0CD-7814FE5B33B4}" srcId="{54210205-31B2-4771-97FF-180D16607DDE}" destId="{BE87274E-CF36-491B-80C2-C5DEF63422FA}" srcOrd="2" destOrd="0" parTransId="{00A02481-02A2-4A83-BE6E-A30069EB6113}" sibTransId="{2ADB75BF-9D14-4DBD-99A6-9F0F5B1CB2FD}"/>
    <dgm:cxn modelId="{2CB30AAB-BE53-4F50-8635-BBA7037EB171}" srcId="{CDF878EF-172E-47D9-AE82-902FE5F94A2B}" destId="{F2A02CC4-B2BD-4894-A110-7243C1A827DE}" srcOrd="3" destOrd="0" parTransId="{C2EE853A-FC85-4954-8B4D-994187CBFC9B}" sibTransId="{3479D2C2-7B68-4A7C-948D-8E80FB0BF664}"/>
    <dgm:cxn modelId="{B57B27E1-2442-4B21-BA5C-D6B6C9126F0C}" type="presOf" srcId="{B9A84164-D047-4C37-9810-0D7BE9C36DAE}" destId="{5DF541A1-4088-4BD4-A703-4C71C5B40D23}" srcOrd="0" destOrd="0" presId="urn:microsoft.com/office/officeart/2005/8/layout/orgChart1"/>
    <dgm:cxn modelId="{1DB50192-E4C8-4B4B-9DC5-478196F1A5E0}" type="presOf" srcId="{2D55893D-1ACE-4583-AE66-CAB490917C1A}" destId="{1732B5A3-A886-41E8-9650-B4807F08D8EB}" srcOrd="1" destOrd="0" presId="urn:microsoft.com/office/officeart/2005/8/layout/orgChart1"/>
    <dgm:cxn modelId="{DB4AFC53-9F21-4E56-904F-218A84ECCA9A}" type="presOf" srcId="{54210205-31B2-4771-97FF-180D16607DDE}" destId="{76AB1FB5-ABE9-4A21-98C5-4E37EDB0257E}" srcOrd="0" destOrd="0" presId="urn:microsoft.com/office/officeart/2005/8/layout/orgChart1"/>
    <dgm:cxn modelId="{1559C573-A205-47F1-86BD-9DE46FE837A9}" type="presOf" srcId="{2D55893D-1ACE-4583-AE66-CAB490917C1A}" destId="{4A03D05C-7570-4C67-9779-6D25D8956583}" srcOrd="0" destOrd="0" presId="urn:microsoft.com/office/officeart/2005/8/layout/orgChart1"/>
    <dgm:cxn modelId="{F316FA4F-51AA-4ACE-B39C-4144E0118FB5}" srcId="{496566B3-D6F4-41CC-A2B9-4F8B6E7F2B85}" destId="{71F00189-82BF-4A57-8327-D35AB632A73E}" srcOrd="1" destOrd="0" parTransId="{FA1407B4-8B04-4B52-A629-1BE25E53050E}" sibTransId="{6622D6D5-1349-4549-966C-AD3E65029E04}"/>
    <dgm:cxn modelId="{A94DA2B6-B461-41FC-A0F9-B36A02CD03C4}" type="presOf" srcId="{2722A783-154E-4E02-A88F-D70A382F568B}" destId="{1843E629-FF40-4084-93BB-B66A75204870}" srcOrd="0" destOrd="0" presId="urn:microsoft.com/office/officeart/2005/8/layout/orgChart1"/>
    <dgm:cxn modelId="{1756EBE6-F3AF-4AD9-8095-726FB134F146}" type="presOf" srcId="{12386C9C-2CA5-49FC-9611-7FB339DADAC2}" destId="{8F7E6DF1-3405-4027-827C-B4EAA4F4429B}" srcOrd="0" destOrd="0" presId="urn:microsoft.com/office/officeart/2005/8/layout/orgChart1"/>
    <dgm:cxn modelId="{F1C2DE26-392D-4142-BF09-2BB3809688CB}" type="presOf" srcId="{BA762FD9-CA01-4CE8-B751-710CC28D4DFC}" destId="{2C14DAA3-D86C-4445-B7BA-3C3C250ED452}" srcOrd="1" destOrd="0" presId="urn:microsoft.com/office/officeart/2005/8/layout/orgChart1"/>
    <dgm:cxn modelId="{C057A6DC-5FA1-4FB1-872B-8962175C18E6}" srcId="{71F00189-82BF-4A57-8327-D35AB632A73E}" destId="{348F0F56-BEA0-4BB2-9C17-1BFF9B2427D4}" srcOrd="2" destOrd="0" parTransId="{D80100FA-5635-4A4D-9AD4-5A0E52E9865D}" sibTransId="{40F90A08-667F-48C2-A4B2-D70E1E5453B5}"/>
    <dgm:cxn modelId="{87DC83B7-A11E-4CE8-A46C-408CDF0E5BF5}" type="presOf" srcId="{0DC91A3B-9317-425E-98C6-E236FF9AA9CC}" destId="{5B3BB1F7-72D9-4D03-9919-EEEE107F4246}" srcOrd="0" destOrd="0" presId="urn:microsoft.com/office/officeart/2005/8/layout/orgChart1"/>
    <dgm:cxn modelId="{CDD34845-7105-4EF8-A476-9A17A47435DD}" type="presOf" srcId="{348F0F56-BEA0-4BB2-9C17-1BFF9B2427D4}" destId="{12A82B2C-68BF-4447-8A1B-89B0DB7080D2}" srcOrd="0" destOrd="0" presId="urn:microsoft.com/office/officeart/2005/8/layout/orgChart1"/>
    <dgm:cxn modelId="{EFAC5920-A21F-4A2C-8C9F-BBA3E8C456F1}" type="presOf" srcId="{7DB5B123-E0FD-44B7-9629-1E928091FFCA}" destId="{2013A849-5368-4BA7-81A2-88EB7F94C7C4}" srcOrd="0" destOrd="0" presId="urn:microsoft.com/office/officeart/2005/8/layout/orgChart1"/>
    <dgm:cxn modelId="{87056490-02C3-4B9E-97C3-07860DC77FC3}" type="presOf" srcId="{E179F85F-6BEC-4534-A35C-13AEA8C10B31}" destId="{38689B13-BFAD-4362-8D69-40A0C010DE0B}" srcOrd="1" destOrd="0" presId="urn:microsoft.com/office/officeart/2005/8/layout/orgChart1"/>
    <dgm:cxn modelId="{199C115F-BD7D-45FB-A152-DAA07CF9DAAC}" type="presOf" srcId="{BE447B1A-6DD3-4CA2-B699-6008CFECF8AD}" destId="{D311BCE8-5F18-4D1C-9C36-AA2F9ACA7CCB}" srcOrd="1" destOrd="0" presId="urn:microsoft.com/office/officeart/2005/8/layout/orgChart1"/>
    <dgm:cxn modelId="{0646AF19-B83E-48D7-9136-27D45BDA20D2}" type="presOf" srcId="{00A02481-02A2-4A83-BE6E-A30069EB6113}" destId="{2F7BAA6D-299D-4CE7-A9B8-1D197D390663}" srcOrd="0" destOrd="0" presId="urn:microsoft.com/office/officeart/2005/8/layout/orgChart1"/>
    <dgm:cxn modelId="{1E737058-BB2C-4AA6-875C-AD9440F459EF}" type="presOf" srcId="{15A9BCC5-BDCD-4502-974E-401EE7A098A9}" destId="{A937B794-4564-49F7-B4DB-109CC6E693E2}" srcOrd="0" destOrd="0" presId="urn:microsoft.com/office/officeart/2005/8/layout/orgChart1"/>
    <dgm:cxn modelId="{05709732-41FF-4BF4-8878-474BF131C4A9}" srcId="{2C44D119-A52A-4ED9-8078-63142C5CB2E5}" destId="{AB5A287E-7583-4A86-A425-AA1CC3F76FB4}" srcOrd="1" destOrd="0" parTransId="{A39B7DDF-FF79-40B5-B1C2-04D8596C03F0}" sibTransId="{9EA986EB-AB2B-4E77-82C6-D0D52A6EB915}"/>
    <dgm:cxn modelId="{5DECE54C-7A8C-4A55-8A39-120D292C82D9}" srcId="{54210205-31B2-4771-97FF-180D16607DDE}" destId="{E179F85F-6BEC-4534-A35C-13AEA8C10B31}" srcOrd="1" destOrd="0" parTransId="{F808DC85-6D33-48CB-89CD-84BD805FDB39}" sibTransId="{21CC9A6A-B844-4C44-BC17-3EC27F09F753}"/>
    <dgm:cxn modelId="{45FCFC80-0C77-4138-8047-69C774603D5D}" type="presOf" srcId="{5C365352-16C4-4CCB-A7A2-50ECDC2ADC01}" destId="{BB72B8DF-405E-4EFA-95E2-2B93BE97EC95}" srcOrd="0" destOrd="0" presId="urn:microsoft.com/office/officeart/2005/8/layout/orgChart1"/>
    <dgm:cxn modelId="{CF1A084A-35AA-40A8-8069-573A5DE7E741}" type="presOf" srcId="{E96DF4D1-E79B-4F4F-8685-3B212FA020D2}" destId="{683312C0-BCA1-4551-85AC-C03040542A56}" srcOrd="1" destOrd="0" presId="urn:microsoft.com/office/officeart/2005/8/layout/orgChart1"/>
    <dgm:cxn modelId="{159C2D1D-87ED-4291-A137-DDED39A0AC33}" type="presOf" srcId="{F47B3C4E-BB6E-4E5E-BC6B-8504B280A840}" destId="{71352A86-08BA-46C6-BC14-34EBEC9077D6}" srcOrd="0" destOrd="0" presId="urn:microsoft.com/office/officeart/2005/8/layout/orgChart1"/>
    <dgm:cxn modelId="{1EF47B54-9403-4AF2-8B6E-26710FC7FB1D}" srcId="{CDF878EF-172E-47D9-AE82-902FE5F94A2B}" destId="{74F75610-7D6B-4A5F-A301-4F6B2650E0B2}" srcOrd="0" destOrd="0" parTransId="{494BDEAE-4722-4C95-B473-7E38499C5320}" sibTransId="{DC9442F8-2991-4B7E-A7FC-1AE5509BAC02}"/>
    <dgm:cxn modelId="{F26306C5-A81D-4952-ACDB-EB5B8FE3A53D}" type="presOf" srcId="{AB5A287E-7583-4A86-A425-AA1CC3F76FB4}" destId="{B062ED29-F035-42BC-AF22-58EAAF5CEF96}" srcOrd="1" destOrd="0" presId="urn:microsoft.com/office/officeart/2005/8/layout/orgChart1"/>
    <dgm:cxn modelId="{EF8B0EC2-D654-4DBB-BD17-B40892130796}" srcId="{AEC5FCB9-DD59-4077-A6AF-D2B6F0AB13F0}" destId="{E96DF4D1-E79B-4F4F-8685-3B212FA020D2}" srcOrd="2" destOrd="0" parTransId="{E58AA5FD-3333-4482-B555-7C01B07C6A25}" sibTransId="{6CDD2357-EFC9-4C09-A1D2-413670E32FD3}"/>
    <dgm:cxn modelId="{A734F312-E30F-47C2-93A3-D83002E8E6FC}" type="presOf" srcId="{BE87274E-CF36-491B-80C2-C5DEF63422FA}" destId="{76698237-5FAF-4129-B450-C78E39EDAB00}" srcOrd="1" destOrd="0" presId="urn:microsoft.com/office/officeart/2005/8/layout/orgChart1"/>
    <dgm:cxn modelId="{00251F30-633D-4011-9060-9F80003560D1}" type="presOf" srcId="{D27512FD-5160-48D0-91E6-2D9DEAC9E1F9}" destId="{6BF39798-7C67-417C-BFAB-F391ABB817F1}" srcOrd="1" destOrd="0" presId="urn:microsoft.com/office/officeart/2005/8/layout/orgChart1"/>
    <dgm:cxn modelId="{DE1AAD78-89D3-4084-B100-FCE6CA9CFC14}" type="presOf" srcId="{DC9CB4DD-48D3-468D-8620-4764882E2DCB}" destId="{E05FCE68-9B98-486D-B668-E1AD015637E7}" srcOrd="0" destOrd="0" presId="urn:microsoft.com/office/officeart/2005/8/layout/orgChart1"/>
    <dgm:cxn modelId="{DE597826-7847-4947-91B3-9117F4CD6F30}" type="presOf" srcId="{557FBF3E-DDC4-4054-AB0D-6AB7BDC232E8}" destId="{BA549DE2-C7BB-4991-9131-E696B4BC2A78}" srcOrd="0" destOrd="0" presId="urn:microsoft.com/office/officeart/2005/8/layout/orgChart1"/>
    <dgm:cxn modelId="{7F885A0D-BACA-48CB-8F72-B999D94BE13A}" type="presOf" srcId="{348F0F56-BEA0-4BB2-9C17-1BFF9B2427D4}" destId="{2A49836A-9E43-48A3-98FC-93E2BF397F7A}" srcOrd="1" destOrd="0" presId="urn:microsoft.com/office/officeart/2005/8/layout/orgChart1"/>
    <dgm:cxn modelId="{0561A1F8-A156-40B7-900B-B4E4D62E8857}" type="presOf" srcId="{2E3ED848-BDAE-4EB7-B39F-78F22840CC75}" destId="{C93EE928-0127-47FB-9485-1D793EA60207}" srcOrd="0" destOrd="0" presId="urn:microsoft.com/office/officeart/2005/8/layout/orgChart1"/>
    <dgm:cxn modelId="{86573CD2-E99A-469D-804D-87BC2C06D33C}" type="presOf" srcId="{A5ECD3F1-C367-49F1-B402-18FF42F4E521}" destId="{7CBE7900-31AF-4185-BE51-CA5E8F1FE22B}" srcOrd="0" destOrd="0" presId="urn:microsoft.com/office/officeart/2005/8/layout/orgChart1"/>
    <dgm:cxn modelId="{4BF62735-8E57-48FE-B144-3E0E7D942F2D}" type="presOf" srcId="{36E8E46E-3E48-43A7-8208-D420E82143DB}" destId="{995C083B-9198-420F-9372-304BFC735C82}" srcOrd="0" destOrd="0" presId="urn:microsoft.com/office/officeart/2005/8/layout/orgChart1"/>
    <dgm:cxn modelId="{E1700F5C-76F2-49C5-951C-5AC911A4C9C6}" srcId="{CDF878EF-172E-47D9-AE82-902FE5F94A2B}" destId="{18A3C9D2-8DEE-427F-99E2-F6FA7EBD986F}" srcOrd="1" destOrd="0" parTransId="{3BA0DEAE-0E5A-42B2-9566-C79B0AD3A17D}" sibTransId="{6C36A2A7-B8C2-484B-84AB-4C652250C015}"/>
    <dgm:cxn modelId="{3DFCE59B-6342-4C43-BBB5-EB54E1CE3132}" type="presOf" srcId="{2C5E2F8A-C834-4C82-B8EF-FCDA6B844226}" destId="{B126BFA0-1D7D-4A83-A59D-389261F08E05}" srcOrd="0" destOrd="0" presId="urn:microsoft.com/office/officeart/2005/8/layout/orgChart1"/>
    <dgm:cxn modelId="{31E36AD6-4DA4-4CDE-90C4-82A5C610F818}" type="presOf" srcId="{40DCF5F2-608A-49BB-B353-9528C844625E}" destId="{0F2A6F32-8437-4B36-B0B4-37267448042B}" srcOrd="0" destOrd="0" presId="urn:microsoft.com/office/officeart/2005/8/layout/orgChart1"/>
    <dgm:cxn modelId="{ADB833A2-0162-4EC0-8553-8997C01BD234}" type="presOf" srcId="{AB5A287E-7583-4A86-A425-AA1CC3F76FB4}" destId="{DB4F24E8-13C1-4C2C-910B-D90B76442ED3}" srcOrd="0" destOrd="0" presId="urn:microsoft.com/office/officeart/2005/8/layout/orgChart1"/>
    <dgm:cxn modelId="{39F1399E-0AA5-4F1D-ACC9-515CC43DAAFB}" type="presOf" srcId="{18A3C9D2-8DEE-427F-99E2-F6FA7EBD986F}" destId="{B8A8BF8F-54E4-4EC9-9A39-DB59805DDF97}" srcOrd="0" destOrd="0" presId="urn:microsoft.com/office/officeart/2005/8/layout/orgChart1"/>
    <dgm:cxn modelId="{0A6736B2-0EC6-45A0-A992-CAF87E18F294}" srcId="{54210205-31B2-4771-97FF-180D16607DDE}" destId="{177F7ACD-D8F6-4EC0-A3C4-0A20F4D8C683}" srcOrd="3" destOrd="0" parTransId="{02951219-4121-4CB6-A80D-577D6D2C01F3}" sibTransId="{7CF570B1-B7BE-4A57-A8F0-F46EB0E4E875}"/>
    <dgm:cxn modelId="{98ED6EF4-928E-450E-89BD-2AA8333ABEEB}" type="presOf" srcId="{8C555BE8-A2A4-43B6-8B13-6D4B80482F66}" destId="{1D7F1ABA-B0C8-491E-B7E3-5AC9BC7EE765}" srcOrd="0" destOrd="0" presId="urn:microsoft.com/office/officeart/2005/8/layout/orgChart1"/>
    <dgm:cxn modelId="{5FDED833-9DDD-47BD-8A71-A9C314A32632}" type="presOf" srcId="{F3DCB30A-3413-467D-91A9-96BBC82BB254}" destId="{CA8F3B6D-29AC-4215-986A-9988C1F60248}" srcOrd="1" destOrd="0" presId="urn:microsoft.com/office/officeart/2005/8/layout/orgChart1"/>
    <dgm:cxn modelId="{A814E4DD-3142-4E37-9621-BA6FCD3F1333}" srcId="{F47B3C4E-BB6E-4E5E-BC6B-8504B280A840}" destId="{5C365352-16C4-4CCB-A7A2-50ECDC2ADC01}" srcOrd="0" destOrd="0" parTransId="{F344D9FA-3594-4C90-9E2A-C6A64BBD9C6F}" sibTransId="{46A41E71-4EEC-40A2-A7EE-7B10199F2772}"/>
    <dgm:cxn modelId="{2CFDAA86-4263-4212-A12B-0C0F8A8A442F}" type="presOf" srcId="{7BC0F5FD-77B7-4F2B-9ECE-371FAF46733D}" destId="{C9713442-CB7D-484D-ADB0-C3AE0C45B60A}" srcOrd="0" destOrd="0" presId="urn:microsoft.com/office/officeart/2005/8/layout/orgChart1"/>
    <dgm:cxn modelId="{FC1A2CB2-BD87-4FA3-95E5-9A01D7EC7804}" type="presOf" srcId="{ABC112CF-2888-40A6-A55B-77148B42C28C}" destId="{4E4CE19A-9E1E-437D-95DA-8F5E898BA5BE}" srcOrd="1" destOrd="0" presId="urn:microsoft.com/office/officeart/2005/8/layout/orgChart1"/>
    <dgm:cxn modelId="{6D324A8C-18B3-46BC-8730-C064A71E53BC}" type="presOf" srcId="{BE87274E-CF36-491B-80C2-C5DEF63422FA}" destId="{06E21B7D-E396-422F-9AF3-DB39901030F3}" srcOrd="0" destOrd="0" presId="urn:microsoft.com/office/officeart/2005/8/layout/orgChart1"/>
    <dgm:cxn modelId="{D79933E3-9BB5-45F5-B9B3-F85DF1208949}" type="presOf" srcId="{02951219-4121-4CB6-A80D-577D6D2C01F3}" destId="{983D26EF-45AF-473E-AE47-BC7A0E7ABA03}" srcOrd="0" destOrd="0" presId="urn:microsoft.com/office/officeart/2005/8/layout/orgChart1"/>
    <dgm:cxn modelId="{8AFC0C2E-66DA-4F97-BB05-F3696644B915}" srcId="{2C44D119-A52A-4ED9-8078-63142C5CB2E5}" destId="{67126EE4-2CE9-4D08-B136-2252CF9435B0}" srcOrd="2" destOrd="0" parTransId="{340CA5E5-4ECC-4347-9710-EE4CC2DAB377}" sibTransId="{2F6EF072-1E97-4063-868B-2B2E6998B352}"/>
    <dgm:cxn modelId="{ADEEE715-FE9D-4CDC-898A-F02FE8A231E8}" type="presOf" srcId="{340CA5E5-4ECC-4347-9710-EE4CC2DAB377}" destId="{E3DDC17E-82D6-4D5F-B75E-0A17899EFE99}" srcOrd="0" destOrd="0" presId="urn:microsoft.com/office/officeart/2005/8/layout/orgChart1"/>
    <dgm:cxn modelId="{399390A1-0AB7-4F8B-8F7D-58F4059EDBA7}" type="presOf" srcId="{177F7ACD-D8F6-4EC0-A3C4-0A20F4D8C683}" destId="{2FC573E4-4877-4BC8-BD3D-2E58D5938F16}" srcOrd="0" destOrd="0" presId="urn:microsoft.com/office/officeart/2005/8/layout/orgChart1"/>
    <dgm:cxn modelId="{6496C080-26C6-4BD8-8BA0-E77183ACA14A}" type="presOf" srcId="{637564F2-0E7F-4FCE-86A9-B2103A6D7FB5}" destId="{0674E33D-E726-4021-A77D-F7A74B6AD1A4}" srcOrd="0" destOrd="0" presId="urn:microsoft.com/office/officeart/2005/8/layout/orgChart1"/>
    <dgm:cxn modelId="{80D806B9-D98C-4A7F-AC18-F90B9DA3E103}" srcId="{71F00189-82BF-4A57-8327-D35AB632A73E}" destId="{BE4C8E6C-0B05-469F-A34C-C5FE124BCBC0}" srcOrd="1" destOrd="0" parTransId="{2722A783-154E-4E02-A88F-D70A382F568B}" sibTransId="{A06ED1E0-6912-4FF7-8E6C-CCA2F91A0004}"/>
    <dgm:cxn modelId="{FEB22BAD-2FD4-4E65-B672-A6FD16E93ED0}" srcId="{2C44D119-A52A-4ED9-8078-63142C5CB2E5}" destId="{BE447B1A-6DD3-4CA2-B699-6008CFECF8AD}" srcOrd="0" destOrd="0" parTransId="{8068DC95-ED9B-49A1-91FE-F007C3874A24}" sibTransId="{9AA385EC-0593-4759-81B6-03F123591C1A}"/>
    <dgm:cxn modelId="{D7A16794-DC19-45CC-88BD-FF3ED93C24BD}" type="presOf" srcId="{975CF0A1-7E4B-40AA-AFBE-2834F0F48D8D}" destId="{6046C5FE-8360-4FDB-B3E2-C7FDE7AEE1DC}" srcOrd="0" destOrd="0" presId="urn:microsoft.com/office/officeart/2005/8/layout/orgChart1"/>
    <dgm:cxn modelId="{62AFDEBA-330B-4028-84BD-36C65F688CA1}" type="presOf" srcId="{BE447B1A-6DD3-4CA2-B699-6008CFECF8AD}" destId="{0D336867-0B88-4EFF-AAD7-25ACFB41AA85}" srcOrd="0" destOrd="0" presId="urn:microsoft.com/office/officeart/2005/8/layout/orgChart1"/>
    <dgm:cxn modelId="{BA9096FE-083F-4A58-9658-AFFDAB8BA5AF}" type="presOf" srcId="{D80100FA-5635-4A4D-9AD4-5A0E52E9865D}" destId="{AAEA65F6-1424-4239-87F2-68636551FAB1}" srcOrd="0" destOrd="0" presId="urn:microsoft.com/office/officeart/2005/8/layout/orgChart1"/>
    <dgm:cxn modelId="{EE251782-BA6C-4CED-8063-1397C2F921DC}" type="presOf" srcId="{8068DC95-ED9B-49A1-91FE-F007C3874A24}" destId="{4AB4EE06-B12F-4511-816C-EFD44B65D6F9}" srcOrd="0" destOrd="0" presId="urn:microsoft.com/office/officeart/2005/8/layout/orgChart1"/>
    <dgm:cxn modelId="{46BA47E8-5BCC-4361-9D32-EDCEE5800D1A}" type="presOf" srcId="{73EE2AE5-1EC0-4E11-8147-2020DAABF01A}" destId="{C927348A-F5B7-4BE2-8E53-1B709F5E0901}" srcOrd="0" destOrd="0" presId="urn:microsoft.com/office/officeart/2005/8/layout/orgChart1"/>
    <dgm:cxn modelId="{E6F74BD6-A825-4C6F-B773-32685C460A88}" type="presOf" srcId="{74F75610-7D6B-4A5F-A301-4F6B2650E0B2}" destId="{65A35165-BCDD-4619-947C-89EC936F67C8}" srcOrd="0" destOrd="0" presId="urn:microsoft.com/office/officeart/2005/8/layout/orgChart1"/>
    <dgm:cxn modelId="{71649122-DDD3-41AE-A797-BB037C15F1DC}" type="presOf" srcId="{86449D82-F500-4309-B631-6F6DE19B44C6}" destId="{5BBB35ED-CD7D-4FD2-AF4B-D8C22C4E6CD0}" srcOrd="0" destOrd="0" presId="urn:microsoft.com/office/officeart/2005/8/layout/orgChart1"/>
    <dgm:cxn modelId="{92C88C6E-6CB4-4C4F-A733-B0C55A783D96}" type="presOf" srcId="{E96DF4D1-E79B-4F4F-8685-3B212FA020D2}" destId="{68F22B45-D116-4932-8E8C-ED59E7493ADB}" srcOrd="0" destOrd="0" presId="urn:microsoft.com/office/officeart/2005/8/layout/orgChart1"/>
    <dgm:cxn modelId="{338CD385-9CAA-48AC-BAAD-68C71ACB7519}" type="presOf" srcId="{B0330DED-77FA-49AB-A934-BEC1DD748FA6}" destId="{0D953E12-0598-456B-A72B-66D21E722DA1}" srcOrd="1" destOrd="0" presId="urn:microsoft.com/office/officeart/2005/8/layout/orgChart1"/>
    <dgm:cxn modelId="{6F17B88A-3AFF-4E69-9B88-B51BDE9542AA}" type="presOf" srcId="{76219A0D-359A-400F-AC7A-C7F9B35570BD}" destId="{720EB1DE-D0DF-4E5F-BC6A-7F4423C7F558}" srcOrd="0" destOrd="0" presId="urn:microsoft.com/office/officeart/2005/8/layout/orgChart1"/>
    <dgm:cxn modelId="{0967435E-2997-4481-A8D4-552339437D3E}" srcId="{496566B3-D6F4-41CC-A2B9-4F8B6E7F2B85}" destId="{54210205-31B2-4771-97FF-180D16607DDE}" srcOrd="3" destOrd="0" parTransId="{39182437-42AD-4A67-A9E3-BB92F72F6E90}" sibTransId="{96CD55C6-3AD2-4D37-8EED-138B770E76B1}"/>
    <dgm:cxn modelId="{FA63B46D-C8A6-4D1B-94A0-6B2A096A4F55}" type="presOf" srcId="{F808DC85-6D33-48CB-89CD-84BD805FDB39}" destId="{58AB1C6C-8A77-4E80-901D-800E8399A10C}" srcOrd="0" destOrd="0" presId="urn:microsoft.com/office/officeart/2005/8/layout/orgChart1"/>
    <dgm:cxn modelId="{7921700B-CFD7-42F2-843E-B429B06C5FB4}" srcId="{AEC5FCB9-DD59-4077-A6AF-D2B6F0AB13F0}" destId="{B0330DED-77FA-49AB-A934-BEC1DD748FA6}" srcOrd="4" destOrd="0" parTransId="{1556C767-DC9E-4A4A-A034-6E5A76F0F12E}" sibTransId="{3F46A4DB-CF04-46D5-B32C-7201352B90CB}"/>
    <dgm:cxn modelId="{F34DF865-24DA-4F96-A342-BC7C7B890D3C}" type="presOf" srcId="{22E2ADC7-7E84-48F3-A42E-F8B8A96E3CAF}" destId="{C7E2B8E9-35BE-4C70-BE8C-B2014166D427}" srcOrd="1" destOrd="0" presId="urn:microsoft.com/office/officeart/2005/8/layout/orgChart1"/>
    <dgm:cxn modelId="{B0B858FD-EC0E-42E2-9287-09B822A0D9FB}" type="presOf" srcId="{2C44D119-A52A-4ED9-8078-63142C5CB2E5}" destId="{577D3BDA-F93C-41EA-99BA-7F21BE6F12C2}" srcOrd="1" destOrd="0" presId="urn:microsoft.com/office/officeart/2005/8/layout/orgChart1"/>
    <dgm:cxn modelId="{08011355-F593-4B37-9EF6-56CC1AC9F65D}" type="presOf" srcId="{1556C767-DC9E-4A4A-A034-6E5A76F0F12E}" destId="{9C36B790-D041-4259-B73B-41469CBFF3C5}" srcOrd="0" destOrd="0" presId="urn:microsoft.com/office/officeart/2005/8/layout/orgChart1"/>
    <dgm:cxn modelId="{368B802B-D913-41AD-B8B2-BE59269FBD65}" type="presOf" srcId="{15111F5B-FDCE-4B8B-9B43-AD8CD5A95155}" destId="{79DD920B-49F7-4272-A65E-A2B43A49CA08}" srcOrd="0" destOrd="0" presId="urn:microsoft.com/office/officeart/2005/8/layout/orgChart1"/>
    <dgm:cxn modelId="{012C02D0-7839-4330-959D-4FA14E6752B7}" type="presOf" srcId="{AEC5FCB9-DD59-4077-A6AF-D2B6F0AB13F0}" destId="{AAEF620F-5DFA-4588-A89A-2ACFC5A6B0F7}" srcOrd="1" destOrd="0" presId="urn:microsoft.com/office/officeart/2005/8/layout/orgChart1"/>
    <dgm:cxn modelId="{6A5F5475-62B8-4FAB-A525-2007F111DF38}" type="presOf" srcId="{CDF878EF-172E-47D9-AE82-902FE5F94A2B}" destId="{C09FEEAF-AB4A-4DB2-AE53-5B608DD73E3E}" srcOrd="1" destOrd="0" presId="urn:microsoft.com/office/officeart/2005/8/layout/orgChart1"/>
    <dgm:cxn modelId="{7D2749C0-9ED4-40D9-892B-7FCDDBD8654F}" type="presOf" srcId="{DC9CB4DD-48D3-468D-8620-4764882E2DCB}" destId="{3C77687A-CA14-41CC-81F0-8ADDB429556C}" srcOrd="1" destOrd="0" presId="urn:microsoft.com/office/officeart/2005/8/layout/orgChart1"/>
    <dgm:cxn modelId="{FAD1675D-48A4-4A80-B62D-85DE7DA352BB}" srcId="{AEC5FCB9-DD59-4077-A6AF-D2B6F0AB13F0}" destId="{E5DB31CA-C0B1-47B4-912D-DC33E0F652D7}" srcOrd="5" destOrd="0" parTransId="{2E3ED848-BDAE-4EB7-B39F-78F22840CC75}" sibTransId="{D0529666-1484-4528-847D-F43743811F90}"/>
    <dgm:cxn modelId="{EB8020A8-32C5-44BC-9291-7101E0C80BA1}" srcId="{F47B3C4E-BB6E-4E5E-BC6B-8504B280A840}" destId="{8C555BE8-A2A4-43B6-8B13-6D4B80482F66}" srcOrd="2" destOrd="0" parTransId="{73EE2AE5-1EC0-4E11-8147-2020DAABF01A}" sibTransId="{BA75CB8A-3B2C-4C64-B943-3F8CB9E63178}"/>
    <dgm:cxn modelId="{31B331FB-907C-4810-88D8-A5AECCF260F8}" srcId="{CDF878EF-172E-47D9-AE82-902FE5F94A2B}" destId="{86449D82-F500-4309-B631-6F6DE19B44C6}" srcOrd="5" destOrd="0" parTransId="{15111F5B-FDCE-4B8B-9B43-AD8CD5A95155}" sibTransId="{7DF0AE92-FA24-45A2-AF96-16E94BA90773}"/>
    <dgm:cxn modelId="{F2F00BF6-A6C8-41DE-87C1-29B20550C26C}" type="presOf" srcId="{900E3106-1C7A-486C-86ED-E12EB1EE94BA}" destId="{C5BD8586-65D4-4DAA-91BD-E1CD3BB18773}" srcOrd="0" destOrd="0" presId="urn:microsoft.com/office/officeart/2005/8/layout/orgChart1"/>
    <dgm:cxn modelId="{48459EAD-C0A7-4BA5-8203-7209C0180159}" srcId="{2C44D119-A52A-4ED9-8078-63142C5CB2E5}" destId="{ABC112CF-2888-40A6-A55B-77148B42C28C}" srcOrd="3" destOrd="0" parTransId="{26B9BB48-5673-4A45-9A10-1721534CD48B}" sibTransId="{97A5BF89-2B15-4CB8-8D6E-9AC2A5272821}"/>
    <dgm:cxn modelId="{950EE4D2-36EE-42A9-B5C5-7276F9FC9777}" type="presParOf" srcId="{D4AF3C00-66DC-4205-B58B-E70763E00EA7}" destId="{AFD63CBD-701A-43BE-A861-69A8DF43B759}" srcOrd="0" destOrd="0" presId="urn:microsoft.com/office/officeart/2005/8/layout/orgChart1"/>
    <dgm:cxn modelId="{2A14B1CB-61C2-49B3-B4CA-046B96FA05E6}" type="presParOf" srcId="{AFD63CBD-701A-43BE-A861-69A8DF43B759}" destId="{2F316410-0B8E-4BFD-B13E-3152AB22023D}" srcOrd="0" destOrd="0" presId="urn:microsoft.com/office/officeart/2005/8/layout/orgChart1"/>
    <dgm:cxn modelId="{389849DC-202D-4583-AAA1-DB37A58BFB4B}" type="presParOf" srcId="{2F316410-0B8E-4BFD-B13E-3152AB22023D}" destId="{A500D444-A1D2-4EFE-AB56-D72E26B9B05A}" srcOrd="0" destOrd="0" presId="urn:microsoft.com/office/officeart/2005/8/layout/orgChart1"/>
    <dgm:cxn modelId="{D7303CF2-CC23-45AC-945C-BBDBBDD9105D}" type="presParOf" srcId="{2F316410-0B8E-4BFD-B13E-3152AB22023D}" destId="{577D3BDA-F93C-41EA-99BA-7F21BE6F12C2}" srcOrd="1" destOrd="0" presId="urn:microsoft.com/office/officeart/2005/8/layout/orgChart1"/>
    <dgm:cxn modelId="{988A3406-EFB1-4BB6-8718-7704D524A165}" type="presParOf" srcId="{AFD63CBD-701A-43BE-A861-69A8DF43B759}" destId="{DAD19362-6E4C-47B7-B0EA-32FA70F0F216}" srcOrd="1" destOrd="0" presId="urn:microsoft.com/office/officeart/2005/8/layout/orgChart1"/>
    <dgm:cxn modelId="{D7E4B0DC-1B04-4E90-814D-2E8F633CB8AC}" type="presParOf" srcId="{AFD63CBD-701A-43BE-A861-69A8DF43B759}" destId="{78AE8064-54C9-4F50-8ADA-8D1EAA1590A5}" srcOrd="2" destOrd="0" presId="urn:microsoft.com/office/officeart/2005/8/layout/orgChart1"/>
    <dgm:cxn modelId="{F4404D91-F2DA-4CF4-8CB0-3B69CF161B9E}" type="presParOf" srcId="{78AE8064-54C9-4F50-8ADA-8D1EAA1590A5}" destId="{4AB4EE06-B12F-4511-816C-EFD44B65D6F9}" srcOrd="0" destOrd="0" presId="urn:microsoft.com/office/officeart/2005/8/layout/orgChart1"/>
    <dgm:cxn modelId="{53F7C44B-4177-4677-B69F-86FFAE2E69F1}" type="presParOf" srcId="{78AE8064-54C9-4F50-8ADA-8D1EAA1590A5}" destId="{F8EAC898-5DDE-4648-8F5E-826A2550BE62}" srcOrd="1" destOrd="0" presId="urn:microsoft.com/office/officeart/2005/8/layout/orgChart1"/>
    <dgm:cxn modelId="{03B263F9-F35B-4B06-A6FC-2ACB7D1B7D84}" type="presParOf" srcId="{F8EAC898-5DDE-4648-8F5E-826A2550BE62}" destId="{3A8FE6F9-0C43-467E-9137-84EE3B249F6A}" srcOrd="0" destOrd="0" presId="urn:microsoft.com/office/officeart/2005/8/layout/orgChart1"/>
    <dgm:cxn modelId="{5BC5F569-2B6D-4154-9B2A-00D865756F20}" type="presParOf" srcId="{3A8FE6F9-0C43-467E-9137-84EE3B249F6A}" destId="{0D336867-0B88-4EFF-AAD7-25ACFB41AA85}" srcOrd="0" destOrd="0" presId="urn:microsoft.com/office/officeart/2005/8/layout/orgChart1"/>
    <dgm:cxn modelId="{6E4AAD57-E73F-43A0-93A9-A2C53AF7AC0E}" type="presParOf" srcId="{3A8FE6F9-0C43-467E-9137-84EE3B249F6A}" destId="{D311BCE8-5F18-4D1C-9C36-AA2F9ACA7CCB}" srcOrd="1" destOrd="0" presId="urn:microsoft.com/office/officeart/2005/8/layout/orgChart1"/>
    <dgm:cxn modelId="{C253F3B4-ECF4-4834-B6C9-667AB6203748}" type="presParOf" srcId="{F8EAC898-5DDE-4648-8F5E-826A2550BE62}" destId="{94F242BB-1C94-495F-B9B4-F55EADFDFFFF}" srcOrd="1" destOrd="0" presId="urn:microsoft.com/office/officeart/2005/8/layout/orgChart1"/>
    <dgm:cxn modelId="{09DFE9F1-5027-435C-A8C8-AC52E0D39DF7}" type="presParOf" srcId="{F8EAC898-5DDE-4648-8F5E-826A2550BE62}" destId="{BE83B6F5-5BD7-423E-B6A8-557DD14A4586}" srcOrd="2" destOrd="0" presId="urn:microsoft.com/office/officeart/2005/8/layout/orgChart1"/>
    <dgm:cxn modelId="{4FE06323-1F8A-4749-8A66-B9D5E098D983}" type="presParOf" srcId="{78AE8064-54C9-4F50-8ADA-8D1EAA1590A5}" destId="{54AD9369-F409-4257-90AA-F498D6C58AA5}" srcOrd="2" destOrd="0" presId="urn:microsoft.com/office/officeart/2005/8/layout/orgChart1"/>
    <dgm:cxn modelId="{5AEFEE83-C95B-4A5D-9687-11C969B35D2C}" type="presParOf" srcId="{78AE8064-54C9-4F50-8ADA-8D1EAA1590A5}" destId="{F7CE6A4D-C5B4-40D8-970A-02D4E80D31D6}" srcOrd="3" destOrd="0" presId="urn:microsoft.com/office/officeart/2005/8/layout/orgChart1"/>
    <dgm:cxn modelId="{57FAFF9E-76BA-4B4A-B467-217638100047}" type="presParOf" srcId="{F7CE6A4D-C5B4-40D8-970A-02D4E80D31D6}" destId="{F7C511BD-3D82-4CC2-91A5-F0B3E14136D7}" srcOrd="0" destOrd="0" presId="urn:microsoft.com/office/officeart/2005/8/layout/orgChart1"/>
    <dgm:cxn modelId="{FDE1BA7B-BB09-4859-A620-2674D4957136}" type="presParOf" srcId="{F7C511BD-3D82-4CC2-91A5-F0B3E14136D7}" destId="{DB4F24E8-13C1-4C2C-910B-D90B76442ED3}" srcOrd="0" destOrd="0" presId="urn:microsoft.com/office/officeart/2005/8/layout/orgChart1"/>
    <dgm:cxn modelId="{62024874-3698-46B3-BCD0-F97EAA06E6EC}" type="presParOf" srcId="{F7C511BD-3D82-4CC2-91A5-F0B3E14136D7}" destId="{B062ED29-F035-42BC-AF22-58EAAF5CEF96}" srcOrd="1" destOrd="0" presId="urn:microsoft.com/office/officeart/2005/8/layout/orgChart1"/>
    <dgm:cxn modelId="{CD29FAF7-A9DE-4722-997F-90FBB09BD0B5}" type="presParOf" srcId="{F7CE6A4D-C5B4-40D8-970A-02D4E80D31D6}" destId="{30A97C63-EA37-4106-9A25-E54B86CCDCB9}" srcOrd="1" destOrd="0" presId="urn:microsoft.com/office/officeart/2005/8/layout/orgChart1"/>
    <dgm:cxn modelId="{4FD0DE60-A68D-4618-9BED-C8DDE2B46932}" type="presParOf" srcId="{F7CE6A4D-C5B4-40D8-970A-02D4E80D31D6}" destId="{5E7CCB6B-327B-4B1A-83F7-A9D85B5E55AF}" srcOrd="2" destOrd="0" presId="urn:microsoft.com/office/officeart/2005/8/layout/orgChart1"/>
    <dgm:cxn modelId="{5F91255D-2376-4B9C-AC06-D09E6A6F4788}" type="presParOf" srcId="{78AE8064-54C9-4F50-8ADA-8D1EAA1590A5}" destId="{E3DDC17E-82D6-4D5F-B75E-0A17899EFE99}" srcOrd="4" destOrd="0" presId="urn:microsoft.com/office/officeart/2005/8/layout/orgChart1"/>
    <dgm:cxn modelId="{23405115-3AAC-4FB4-9546-21EC34549E4D}" type="presParOf" srcId="{78AE8064-54C9-4F50-8ADA-8D1EAA1590A5}" destId="{1B586D6C-EB38-4D18-843A-A8B8EBF8D6FB}" srcOrd="5" destOrd="0" presId="urn:microsoft.com/office/officeart/2005/8/layout/orgChart1"/>
    <dgm:cxn modelId="{07A9C65C-F020-4219-9FC2-93AD3BBAE741}" type="presParOf" srcId="{1B586D6C-EB38-4D18-843A-A8B8EBF8D6FB}" destId="{BF73A79B-0653-44D1-8CCB-062C90443141}" srcOrd="0" destOrd="0" presId="urn:microsoft.com/office/officeart/2005/8/layout/orgChart1"/>
    <dgm:cxn modelId="{24540381-7C28-4250-ABA8-4DE013AFEAB2}" type="presParOf" srcId="{BF73A79B-0653-44D1-8CCB-062C90443141}" destId="{754A6EA3-60E6-4D6A-ACD1-371998FC4E4C}" srcOrd="0" destOrd="0" presId="urn:microsoft.com/office/officeart/2005/8/layout/orgChart1"/>
    <dgm:cxn modelId="{79E01FE0-1FE8-4BEB-B718-877757975FE1}" type="presParOf" srcId="{BF73A79B-0653-44D1-8CCB-062C90443141}" destId="{0DD1525B-0F19-4B07-BC15-D52CEDC3DC89}" srcOrd="1" destOrd="0" presId="urn:microsoft.com/office/officeart/2005/8/layout/orgChart1"/>
    <dgm:cxn modelId="{A10930E0-4FA0-4FD3-99D2-782D2C30B67C}" type="presParOf" srcId="{1B586D6C-EB38-4D18-843A-A8B8EBF8D6FB}" destId="{CE7B9F57-7DF3-45E7-8294-09359B4C5563}" srcOrd="1" destOrd="0" presId="urn:microsoft.com/office/officeart/2005/8/layout/orgChart1"/>
    <dgm:cxn modelId="{703E80EC-7460-44F8-8942-8B30774E6E24}" type="presParOf" srcId="{1B586D6C-EB38-4D18-843A-A8B8EBF8D6FB}" destId="{7F56DCEB-9E89-4588-A2A4-C28BC76445ED}" srcOrd="2" destOrd="0" presId="urn:microsoft.com/office/officeart/2005/8/layout/orgChart1"/>
    <dgm:cxn modelId="{7D241A1D-A36E-4313-8F38-DE5A09BEADCB}" type="presParOf" srcId="{78AE8064-54C9-4F50-8ADA-8D1EAA1590A5}" destId="{BD9DC68C-E1D6-4F84-802C-41A2C4EC3616}" srcOrd="6" destOrd="0" presId="urn:microsoft.com/office/officeart/2005/8/layout/orgChart1"/>
    <dgm:cxn modelId="{E0E5CBAB-C7A1-4FA0-BFB0-6576FEE63E06}" type="presParOf" srcId="{78AE8064-54C9-4F50-8ADA-8D1EAA1590A5}" destId="{75782177-1D54-4535-8979-1E6AD8C554A4}" srcOrd="7" destOrd="0" presId="urn:microsoft.com/office/officeart/2005/8/layout/orgChart1"/>
    <dgm:cxn modelId="{E5536EDE-47F9-4D2C-BFAA-19C60B462B0C}" type="presParOf" srcId="{75782177-1D54-4535-8979-1E6AD8C554A4}" destId="{77009D64-DA6D-41B8-97E3-F44B242FE158}" srcOrd="0" destOrd="0" presId="urn:microsoft.com/office/officeart/2005/8/layout/orgChart1"/>
    <dgm:cxn modelId="{D777049C-FB06-4136-BEDD-FCDC1437DE29}" type="presParOf" srcId="{77009D64-DA6D-41B8-97E3-F44B242FE158}" destId="{625C44AE-881C-4916-B2F1-C4E74DF912F9}" srcOrd="0" destOrd="0" presId="urn:microsoft.com/office/officeart/2005/8/layout/orgChart1"/>
    <dgm:cxn modelId="{4A2419C0-863A-4620-91AB-DF25ADBE97D6}" type="presParOf" srcId="{77009D64-DA6D-41B8-97E3-F44B242FE158}" destId="{4E4CE19A-9E1E-437D-95DA-8F5E898BA5BE}" srcOrd="1" destOrd="0" presId="urn:microsoft.com/office/officeart/2005/8/layout/orgChart1"/>
    <dgm:cxn modelId="{BCB2BBAA-BDFF-41F5-A846-8A35FBDBAE68}" type="presParOf" srcId="{75782177-1D54-4535-8979-1E6AD8C554A4}" destId="{C60A718D-09DD-4081-BA34-860E22AEB684}" srcOrd="1" destOrd="0" presId="urn:microsoft.com/office/officeart/2005/8/layout/orgChart1"/>
    <dgm:cxn modelId="{9116A064-CFDB-4A2F-9AB6-4CD9A66EC245}" type="presParOf" srcId="{75782177-1D54-4535-8979-1E6AD8C554A4}" destId="{D98F89EA-1993-4FB7-A2C3-CD31D3AED903}" srcOrd="2" destOrd="0" presId="urn:microsoft.com/office/officeart/2005/8/layout/orgChart1"/>
    <dgm:cxn modelId="{ED6989A9-E29C-440F-980C-C015F15524FF}" type="presParOf" srcId="{78AE8064-54C9-4F50-8ADA-8D1EAA1590A5}" destId="{720EB1DE-D0DF-4E5F-BC6A-7F4423C7F558}" srcOrd="8" destOrd="0" presId="urn:microsoft.com/office/officeart/2005/8/layout/orgChart1"/>
    <dgm:cxn modelId="{417EDEC7-4652-4B73-BFA7-45DF81395BFF}" type="presParOf" srcId="{78AE8064-54C9-4F50-8ADA-8D1EAA1590A5}" destId="{E938A95C-4530-40ED-BEA5-7C248F307F9E}" srcOrd="9" destOrd="0" presId="urn:microsoft.com/office/officeart/2005/8/layout/orgChart1"/>
    <dgm:cxn modelId="{48F6C588-5EC0-4739-BF23-A4C3BA4E2446}" type="presParOf" srcId="{E938A95C-4530-40ED-BEA5-7C248F307F9E}" destId="{99DA34C0-AC65-4B91-ABF3-63DF10E5EE1F}" srcOrd="0" destOrd="0" presId="urn:microsoft.com/office/officeart/2005/8/layout/orgChart1"/>
    <dgm:cxn modelId="{5BCFBD54-FE85-4C13-9FF8-8AF3E7989770}" type="presParOf" srcId="{99DA34C0-AC65-4B91-ABF3-63DF10E5EE1F}" destId="{3F1DE14A-AAF9-4C8A-8F78-845C268C323D}" srcOrd="0" destOrd="0" presId="urn:microsoft.com/office/officeart/2005/8/layout/orgChart1"/>
    <dgm:cxn modelId="{5F4C1256-F505-4C27-8251-892920A28C0F}" type="presParOf" srcId="{99DA34C0-AC65-4B91-ABF3-63DF10E5EE1F}" destId="{C7E2B8E9-35BE-4C70-BE8C-B2014166D427}" srcOrd="1" destOrd="0" presId="urn:microsoft.com/office/officeart/2005/8/layout/orgChart1"/>
    <dgm:cxn modelId="{2A43E2F9-B024-4A4E-A549-BA9AB648D919}" type="presParOf" srcId="{E938A95C-4530-40ED-BEA5-7C248F307F9E}" destId="{A82448D7-9762-4A09-8717-060194B94D33}" srcOrd="1" destOrd="0" presId="urn:microsoft.com/office/officeart/2005/8/layout/orgChart1"/>
    <dgm:cxn modelId="{0204D26C-82FE-461C-8790-377C75F5029A}" type="presParOf" srcId="{E938A95C-4530-40ED-BEA5-7C248F307F9E}" destId="{9F295C36-184C-4C8D-8E5E-696C1B13B71D}" srcOrd="2" destOrd="0" presId="urn:microsoft.com/office/officeart/2005/8/layout/orgChart1"/>
    <dgm:cxn modelId="{A11481D5-330D-4EDB-83FD-D81B50044364}" type="presParOf" srcId="{78AE8064-54C9-4F50-8ADA-8D1EAA1590A5}" destId="{7E2E848F-735C-4269-A3A7-E43763ACF288}" srcOrd="10" destOrd="0" presId="urn:microsoft.com/office/officeart/2005/8/layout/orgChart1"/>
    <dgm:cxn modelId="{1F7B19AA-29F0-4FB3-8E9D-F1F7D562F0C0}" type="presParOf" srcId="{78AE8064-54C9-4F50-8ADA-8D1EAA1590A5}" destId="{997E9A9D-0CC3-493E-97E7-8A6B49CC1CDE}" srcOrd="11" destOrd="0" presId="urn:microsoft.com/office/officeart/2005/8/layout/orgChart1"/>
    <dgm:cxn modelId="{D125079F-76F2-4B85-A2A0-5C4754899FA3}" type="presParOf" srcId="{997E9A9D-0CC3-493E-97E7-8A6B49CC1CDE}" destId="{DEBA312F-4628-4CAA-9DEA-1190AD6BF107}" srcOrd="0" destOrd="0" presId="urn:microsoft.com/office/officeart/2005/8/layout/orgChart1"/>
    <dgm:cxn modelId="{0542F67B-9166-44FA-B7F9-691DEDC9999E}" type="presParOf" srcId="{DEBA312F-4628-4CAA-9DEA-1190AD6BF107}" destId="{0F2A6F32-8437-4B36-B0B4-37267448042B}" srcOrd="0" destOrd="0" presId="urn:microsoft.com/office/officeart/2005/8/layout/orgChart1"/>
    <dgm:cxn modelId="{A7E72E1E-8B33-4FB8-ADB6-4743569F886E}" type="presParOf" srcId="{DEBA312F-4628-4CAA-9DEA-1190AD6BF107}" destId="{78950AF1-4560-4AD6-B20C-F4CE44631655}" srcOrd="1" destOrd="0" presId="urn:microsoft.com/office/officeart/2005/8/layout/orgChart1"/>
    <dgm:cxn modelId="{EC6BBA5B-BE77-4AEA-9FA2-D37383490E86}" type="presParOf" srcId="{997E9A9D-0CC3-493E-97E7-8A6B49CC1CDE}" destId="{D9718AE1-785E-458A-9CB6-2613CD50595D}" srcOrd="1" destOrd="0" presId="urn:microsoft.com/office/officeart/2005/8/layout/orgChart1"/>
    <dgm:cxn modelId="{6F7084DF-9FDC-42EB-B60C-59B36A8C1B71}" type="presParOf" srcId="{997E9A9D-0CC3-493E-97E7-8A6B49CC1CDE}" destId="{CF1DAE02-AD02-4765-9D7F-7F422637DF60}" srcOrd="2" destOrd="0" presId="urn:microsoft.com/office/officeart/2005/8/layout/orgChart1"/>
    <dgm:cxn modelId="{1EA1BD1C-27AB-4FC8-BA9B-368D96A0F62E}" type="presParOf" srcId="{D4AF3C00-66DC-4205-B58B-E70763E00EA7}" destId="{853A0090-5A5D-484A-AE1B-44BF2F5DD6E9}" srcOrd="1" destOrd="0" presId="urn:microsoft.com/office/officeart/2005/8/layout/orgChart1"/>
    <dgm:cxn modelId="{41CDDA98-BF63-4CDE-9E16-847ACB091ED5}" type="presParOf" srcId="{853A0090-5A5D-484A-AE1B-44BF2F5DD6E9}" destId="{B7112B94-AC44-4DFF-94BE-850696331DFE}" srcOrd="0" destOrd="0" presId="urn:microsoft.com/office/officeart/2005/8/layout/orgChart1"/>
    <dgm:cxn modelId="{2C174DFC-4326-4798-9268-8172712D47D4}" type="presParOf" srcId="{B7112B94-AC44-4DFF-94BE-850696331DFE}" destId="{49795EDA-BAA8-459C-A675-D5E9FC1EC6BB}" srcOrd="0" destOrd="0" presId="urn:microsoft.com/office/officeart/2005/8/layout/orgChart1"/>
    <dgm:cxn modelId="{9B22879E-26E4-45F4-AFA1-19FE8B8BFA43}" type="presParOf" srcId="{B7112B94-AC44-4DFF-94BE-850696331DFE}" destId="{603E7DFF-0081-419D-B491-87E282B410BF}" srcOrd="1" destOrd="0" presId="urn:microsoft.com/office/officeart/2005/8/layout/orgChart1"/>
    <dgm:cxn modelId="{0D91C2C1-5D70-44BD-9BFE-386207EA2826}" type="presParOf" srcId="{853A0090-5A5D-484A-AE1B-44BF2F5DD6E9}" destId="{237F19AF-314B-408F-812A-F9C2CB25A53D}" srcOrd="1" destOrd="0" presId="urn:microsoft.com/office/officeart/2005/8/layout/orgChart1"/>
    <dgm:cxn modelId="{DBE1EE1B-D10D-4554-93A7-677F2F3E57B9}" type="presParOf" srcId="{853A0090-5A5D-484A-AE1B-44BF2F5DD6E9}" destId="{AF4B5152-B1B4-4DCF-83BD-2D3DAD3191E9}" srcOrd="2" destOrd="0" presId="urn:microsoft.com/office/officeart/2005/8/layout/orgChart1"/>
    <dgm:cxn modelId="{14C0CA85-911D-41A8-84EF-43EFB8B29CCC}" type="presParOf" srcId="{AF4B5152-B1B4-4DCF-83BD-2D3DAD3191E9}" destId="{B126BFA0-1D7D-4A83-A59D-389261F08E05}" srcOrd="0" destOrd="0" presId="urn:microsoft.com/office/officeart/2005/8/layout/orgChart1"/>
    <dgm:cxn modelId="{B5721306-E4DC-49E9-BF1F-C8836C154259}" type="presParOf" srcId="{AF4B5152-B1B4-4DCF-83BD-2D3DAD3191E9}" destId="{3AE20B5C-AF0B-4D36-B347-84403DC549F2}" srcOrd="1" destOrd="0" presId="urn:microsoft.com/office/officeart/2005/8/layout/orgChart1"/>
    <dgm:cxn modelId="{8BB94908-21FE-47DB-B234-5CC164506DC6}" type="presParOf" srcId="{3AE20B5C-AF0B-4D36-B347-84403DC549F2}" destId="{779B2859-2297-400C-9EAF-86CCCA505AB8}" srcOrd="0" destOrd="0" presId="urn:microsoft.com/office/officeart/2005/8/layout/orgChart1"/>
    <dgm:cxn modelId="{E09CCA32-891D-41EE-849A-2F88060C9463}" type="presParOf" srcId="{779B2859-2297-400C-9EAF-86CCCA505AB8}" destId="{0674E33D-E726-4021-A77D-F7A74B6AD1A4}" srcOrd="0" destOrd="0" presId="urn:microsoft.com/office/officeart/2005/8/layout/orgChart1"/>
    <dgm:cxn modelId="{D24F7501-E3EC-499A-A5A6-5B1BBE2CB6E1}" type="presParOf" srcId="{779B2859-2297-400C-9EAF-86CCCA505AB8}" destId="{7174D9BF-49AD-46AC-ADDF-72CBBFC61E6B}" srcOrd="1" destOrd="0" presId="urn:microsoft.com/office/officeart/2005/8/layout/orgChart1"/>
    <dgm:cxn modelId="{FC10FBD9-EBA3-48BC-88CC-622C578D1B33}" type="presParOf" srcId="{3AE20B5C-AF0B-4D36-B347-84403DC549F2}" destId="{5AA7F4C9-E48C-48C7-822C-C637E4B31841}" srcOrd="1" destOrd="0" presId="urn:microsoft.com/office/officeart/2005/8/layout/orgChart1"/>
    <dgm:cxn modelId="{AA412F16-AE5B-4938-8A8A-4356F2B762A4}" type="presParOf" srcId="{3AE20B5C-AF0B-4D36-B347-84403DC549F2}" destId="{24BD523C-E903-4B3A-BF9B-03857D01FF31}" srcOrd="2" destOrd="0" presId="urn:microsoft.com/office/officeart/2005/8/layout/orgChart1"/>
    <dgm:cxn modelId="{071D5B7D-CCAF-44DF-A552-A46AF0576D6F}" type="presParOf" srcId="{AF4B5152-B1B4-4DCF-83BD-2D3DAD3191E9}" destId="{1843E629-FF40-4084-93BB-B66A75204870}" srcOrd="2" destOrd="0" presId="urn:microsoft.com/office/officeart/2005/8/layout/orgChart1"/>
    <dgm:cxn modelId="{CE83A77A-BA3D-424C-8A11-ACC3ED0419B7}" type="presParOf" srcId="{AF4B5152-B1B4-4DCF-83BD-2D3DAD3191E9}" destId="{92F9F07C-FCCD-4A73-B768-B4FA49DFEA36}" srcOrd="3" destOrd="0" presId="urn:microsoft.com/office/officeart/2005/8/layout/orgChart1"/>
    <dgm:cxn modelId="{C64A4660-B198-4CEF-BF16-9172B46E7879}" type="presParOf" srcId="{92F9F07C-FCCD-4A73-B768-B4FA49DFEA36}" destId="{5A06AE30-20AB-4CD1-A400-D97F14A0A93F}" srcOrd="0" destOrd="0" presId="urn:microsoft.com/office/officeart/2005/8/layout/orgChart1"/>
    <dgm:cxn modelId="{5985D422-D2D6-47A6-8A30-F48F015643E0}" type="presParOf" srcId="{5A06AE30-20AB-4CD1-A400-D97F14A0A93F}" destId="{3858C2D4-B82A-4C99-AE47-690B8F953998}" srcOrd="0" destOrd="0" presId="urn:microsoft.com/office/officeart/2005/8/layout/orgChart1"/>
    <dgm:cxn modelId="{3C49779E-89BB-4791-8C1C-04BAA05D6A23}" type="presParOf" srcId="{5A06AE30-20AB-4CD1-A400-D97F14A0A93F}" destId="{C554B2E2-1D10-4AD3-889F-316EA6050736}" srcOrd="1" destOrd="0" presId="urn:microsoft.com/office/officeart/2005/8/layout/orgChart1"/>
    <dgm:cxn modelId="{98089F4D-3897-48B5-8747-C8EFE3EAD24B}" type="presParOf" srcId="{92F9F07C-FCCD-4A73-B768-B4FA49DFEA36}" destId="{7862BB0F-E6D2-4DB8-BE90-04D4277AC231}" srcOrd="1" destOrd="0" presId="urn:microsoft.com/office/officeart/2005/8/layout/orgChart1"/>
    <dgm:cxn modelId="{1760EC72-D790-454D-819E-0026180793C2}" type="presParOf" srcId="{92F9F07C-FCCD-4A73-B768-B4FA49DFEA36}" destId="{93635112-063A-426F-AC96-D4BEE8181138}" srcOrd="2" destOrd="0" presId="urn:microsoft.com/office/officeart/2005/8/layout/orgChart1"/>
    <dgm:cxn modelId="{9FBE37B5-C348-4ECD-B592-14DD81610C99}" type="presParOf" srcId="{AF4B5152-B1B4-4DCF-83BD-2D3DAD3191E9}" destId="{AAEA65F6-1424-4239-87F2-68636551FAB1}" srcOrd="4" destOrd="0" presId="urn:microsoft.com/office/officeart/2005/8/layout/orgChart1"/>
    <dgm:cxn modelId="{3663B617-BD4A-49AB-B026-B652F91B521B}" type="presParOf" srcId="{AF4B5152-B1B4-4DCF-83BD-2D3DAD3191E9}" destId="{595A7555-EF72-42DA-BDA1-D90924890CAB}" srcOrd="5" destOrd="0" presId="urn:microsoft.com/office/officeart/2005/8/layout/orgChart1"/>
    <dgm:cxn modelId="{FC5A4CA8-82FA-48AA-9C1D-C0710F0B2866}" type="presParOf" srcId="{595A7555-EF72-42DA-BDA1-D90924890CAB}" destId="{290B4865-E949-47B3-991D-A2A9815C2600}" srcOrd="0" destOrd="0" presId="urn:microsoft.com/office/officeart/2005/8/layout/orgChart1"/>
    <dgm:cxn modelId="{5C2025F0-33B7-406C-9318-34E173CBE2BD}" type="presParOf" srcId="{290B4865-E949-47B3-991D-A2A9815C2600}" destId="{12A82B2C-68BF-4447-8A1B-89B0DB7080D2}" srcOrd="0" destOrd="0" presId="urn:microsoft.com/office/officeart/2005/8/layout/orgChart1"/>
    <dgm:cxn modelId="{FC1BF30B-6FE8-483D-9989-7D0326F7C221}" type="presParOf" srcId="{290B4865-E949-47B3-991D-A2A9815C2600}" destId="{2A49836A-9E43-48A3-98FC-93E2BF397F7A}" srcOrd="1" destOrd="0" presId="urn:microsoft.com/office/officeart/2005/8/layout/orgChart1"/>
    <dgm:cxn modelId="{DF09D0E5-E15F-489B-B28A-885296F1771D}" type="presParOf" srcId="{595A7555-EF72-42DA-BDA1-D90924890CAB}" destId="{C5FD11B3-9FA3-4FED-9DE3-BBCE06953D53}" srcOrd="1" destOrd="0" presId="urn:microsoft.com/office/officeart/2005/8/layout/orgChart1"/>
    <dgm:cxn modelId="{79355E74-4364-46AD-B0B7-F09ED69A641E}" type="presParOf" srcId="{595A7555-EF72-42DA-BDA1-D90924890CAB}" destId="{27778F5D-EAA2-4767-8A24-248E20C50940}" srcOrd="2" destOrd="0" presId="urn:microsoft.com/office/officeart/2005/8/layout/orgChart1"/>
    <dgm:cxn modelId="{361AB916-45D8-4D3D-8089-65B27CE8B00A}" type="presParOf" srcId="{AF4B5152-B1B4-4DCF-83BD-2D3DAD3191E9}" destId="{A937B794-4564-49F7-B4DB-109CC6E693E2}" srcOrd="6" destOrd="0" presId="urn:microsoft.com/office/officeart/2005/8/layout/orgChart1"/>
    <dgm:cxn modelId="{48332F3B-02D2-482C-8B55-1DDEBA8F3D60}" type="presParOf" srcId="{AF4B5152-B1B4-4DCF-83BD-2D3DAD3191E9}" destId="{76C3A196-EC6A-40AA-8E09-D27E984A4BDE}" srcOrd="7" destOrd="0" presId="urn:microsoft.com/office/officeart/2005/8/layout/orgChart1"/>
    <dgm:cxn modelId="{6C24A8B2-3744-4D46-B753-F5AED2BC8C31}" type="presParOf" srcId="{76C3A196-EC6A-40AA-8E09-D27E984A4BDE}" destId="{95B32D71-3FD9-4A99-8CC1-73F709517AC7}" srcOrd="0" destOrd="0" presId="urn:microsoft.com/office/officeart/2005/8/layout/orgChart1"/>
    <dgm:cxn modelId="{C80D0B1A-0EA2-435B-8745-3935A47AFDB1}" type="presParOf" srcId="{95B32D71-3FD9-4A99-8CC1-73F709517AC7}" destId="{5DF541A1-4088-4BD4-A703-4C71C5B40D23}" srcOrd="0" destOrd="0" presId="urn:microsoft.com/office/officeart/2005/8/layout/orgChart1"/>
    <dgm:cxn modelId="{7D2D53EF-3641-49C8-99A6-E8A2E60ED174}" type="presParOf" srcId="{95B32D71-3FD9-4A99-8CC1-73F709517AC7}" destId="{C2E08EBF-D9EF-4996-8F80-D4836234C9D3}" srcOrd="1" destOrd="0" presId="urn:microsoft.com/office/officeart/2005/8/layout/orgChart1"/>
    <dgm:cxn modelId="{56DBA9DF-D1B3-4F4E-B131-5DEC9A2D7F79}" type="presParOf" srcId="{76C3A196-EC6A-40AA-8E09-D27E984A4BDE}" destId="{B7FE3FB3-1BA6-45A9-A25F-D7C3A7B1A785}" srcOrd="1" destOrd="0" presId="urn:microsoft.com/office/officeart/2005/8/layout/orgChart1"/>
    <dgm:cxn modelId="{C760D5D8-3DDF-4E1E-B78C-38429AA8220E}" type="presParOf" srcId="{76C3A196-EC6A-40AA-8E09-D27E984A4BDE}" destId="{0F4D27B6-B34D-4609-A312-7D4D7C59CEEC}" srcOrd="2" destOrd="0" presId="urn:microsoft.com/office/officeart/2005/8/layout/orgChart1"/>
    <dgm:cxn modelId="{04B0EE04-328C-4AEA-920C-DB13C5361438}" type="presParOf" srcId="{AF4B5152-B1B4-4DCF-83BD-2D3DAD3191E9}" destId="{0B031A05-B203-46F0-A016-E6C2C5C4A112}" srcOrd="8" destOrd="0" presId="urn:microsoft.com/office/officeart/2005/8/layout/orgChart1"/>
    <dgm:cxn modelId="{EC1A1BDD-AA0C-4A60-B899-85A9D06876D7}" type="presParOf" srcId="{AF4B5152-B1B4-4DCF-83BD-2D3DAD3191E9}" destId="{715D22EE-832F-4CAB-86F8-24394AA64F6C}" srcOrd="9" destOrd="0" presId="urn:microsoft.com/office/officeart/2005/8/layout/orgChart1"/>
    <dgm:cxn modelId="{E96D0CD7-5641-4171-8C74-B86CBD07274F}" type="presParOf" srcId="{715D22EE-832F-4CAB-86F8-24394AA64F6C}" destId="{A10D9123-5A90-40B8-89A8-DFD3C5263A16}" srcOrd="0" destOrd="0" presId="urn:microsoft.com/office/officeart/2005/8/layout/orgChart1"/>
    <dgm:cxn modelId="{4CCF1FC6-85AA-438C-A1E7-6B8AC57C3515}" type="presParOf" srcId="{A10D9123-5A90-40B8-89A8-DFD3C5263A16}" destId="{EAF1F616-7D83-4880-BB0E-614CC5872B46}" srcOrd="0" destOrd="0" presId="urn:microsoft.com/office/officeart/2005/8/layout/orgChart1"/>
    <dgm:cxn modelId="{67B87B8F-1A8F-4DC9-9597-0F793DDD2F06}" type="presParOf" srcId="{A10D9123-5A90-40B8-89A8-DFD3C5263A16}" destId="{FC7A7190-7207-4F77-93A5-170D5323A2CB}" srcOrd="1" destOrd="0" presId="urn:microsoft.com/office/officeart/2005/8/layout/orgChart1"/>
    <dgm:cxn modelId="{51E16A52-F41B-42C9-B52B-875B09805E88}" type="presParOf" srcId="{715D22EE-832F-4CAB-86F8-24394AA64F6C}" destId="{365AE33D-99AD-4CAD-B90C-3A6E88069008}" srcOrd="1" destOrd="0" presId="urn:microsoft.com/office/officeart/2005/8/layout/orgChart1"/>
    <dgm:cxn modelId="{85BACD67-8688-49AE-98A0-9A9BA56DB2D1}" type="presParOf" srcId="{715D22EE-832F-4CAB-86F8-24394AA64F6C}" destId="{2AF50536-ADB6-4DA9-BA2B-0B1661CF039D}" srcOrd="2" destOrd="0" presId="urn:microsoft.com/office/officeart/2005/8/layout/orgChart1"/>
    <dgm:cxn modelId="{77FCADF6-3C73-4FE3-81F4-4B70CA91B381}" type="presParOf" srcId="{AF4B5152-B1B4-4DCF-83BD-2D3DAD3191E9}" destId="{E37770A7-2F4D-415A-B7F2-44A11B1C2506}" srcOrd="10" destOrd="0" presId="urn:microsoft.com/office/officeart/2005/8/layout/orgChart1"/>
    <dgm:cxn modelId="{F1DE42A0-00AD-4EE1-B367-C312988CEC60}" type="presParOf" srcId="{AF4B5152-B1B4-4DCF-83BD-2D3DAD3191E9}" destId="{248FA21A-ABD0-47F6-87B1-87816D7D6B3F}" srcOrd="11" destOrd="0" presId="urn:microsoft.com/office/officeart/2005/8/layout/orgChart1"/>
    <dgm:cxn modelId="{A9977EB4-1E9B-4D68-ACDB-DFDA5EDEA8E3}" type="presParOf" srcId="{248FA21A-ABD0-47F6-87B1-87816D7D6B3F}" destId="{04E41003-5247-4051-8EAE-4D050DB579C2}" srcOrd="0" destOrd="0" presId="urn:microsoft.com/office/officeart/2005/8/layout/orgChart1"/>
    <dgm:cxn modelId="{A7E9C4B1-8D42-4654-9181-3F5E9F641098}" type="presParOf" srcId="{04E41003-5247-4051-8EAE-4D050DB579C2}" destId="{5B3BB1F7-72D9-4D03-9919-EEEE107F4246}" srcOrd="0" destOrd="0" presId="urn:microsoft.com/office/officeart/2005/8/layout/orgChart1"/>
    <dgm:cxn modelId="{6AB9B4E5-BEB4-47B4-AD9A-DD56981A8448}" type="presParOf" srcId="{04E41003-5247-4051-8EAE-4D050DB579C2}" destId="{7B876AA3-E1C6-45A3-9BCA-EF57239422FA}" srcOrd="1" destOrd="0" presId="urn:microsoft.com/office/officeart/2005/8/layout/orgChart1"/>
    <dgm:cxn modelId="{3EA32321-7C6A-4B73-A374-D470F82B48A4}" type="presParOf" srcId="{248FA21A-ABD0-47F6-87B1-87816D7D6B3F}" destId="{DFB0D2D7-368F-4B53-97A6-E70EE9DB7DB7}" srcOrd="1" destOrd="0" presId="urn:microsoft.com/office/officeart/2005/8/layout/orgChart1"/>
    <dgm:cxn modelId="{3BB4667F-85F4-4FD5-85E3-D57F3F0282F8}" type="presParOf" srcId="{248FA21A-ABD0-47F6-87B1-87816D7D6B3F}" destId="{E5F86346-6BC2-4136-AA56-F3D683AEF824}" srcOrd="2" destOrd="0" presId="urn:microsoft.com/office/officeart/2005/8/layout/orgChart1"/>
    <dgm:cxn modelId="{5DDDADE8-9BC9-47E8-B844-971D44964B35}" type="presParOf" srcId="{D4AF3C00-66DC-4205-B58B-E70763E00EA7}" destId="{15C6A83B-5594-453B-886C-FF54F578AC2D}" srcOrd="2" destOrd="0" presId="urn:microsoft.com/office/officeart/2005/8/layout/orgChart1"/>
    <dgm:cxn modelId="{CC0C293D-B137-4B08-A629-9B05CE4C4228}" type="presParOf" srcId="{15C6A83B-5594-453B-886C-FF54F578AC2D}" destId="{79355B2E-7381-4419-B4B6-0EC843E3FEAE}" srcOrd="0" destOrd="0" presId="urn:microsoft.com/office/officeart/2005/8/layout/orgChart1"/>
    <dgm:cxn modelId="{5873EDE0-20BB-44D1-81DA-D31A2C554AE8}" type="presParOf" srcId="{79355B2E-7381-4419-B4B6-0EC843E3FEAE}" destId="{71352A86-08BA-46C6-BC14-34EBEC9077D6}" srcOrd="0" destOrd="0" presId="urn:microsoft.com/office/officeart/2005/8/layout/orgChart1"/>
    <dgm:cxn modelId="{42009143-4217-419E-955F-8427ED559620}" type="presParOf" srcId="{79355B2E-7381-4419-B4B6-0EC843E3FEAE}" destId="{A34673E7-4B78-4292-AA69-4E25C26E4E08}" srcOrd="1" destOrd="0" presId="urn:microsoft.com/office/officeart/2005/8/layout/orgChart1"/>
    <dgm:cxn modelId="{0DC82AB6-74B6-4EC8-85B4-75EABF0A5463}" type="presParOf" srcId="{15C6A83B-5594-453B-886C-FF54F578AC2D}" destId="{0F1FA978-F51C-49AA-9683-C5AF933CFFAF}" srcOrd="1" destOrd="0" presId="urn:microsoft.com/office/officeart/2005/8/layout/orgChart1"/>
    <dgm:cxn modelId="{F17A7C90-A2C9-4348-BC7D-B7430CE5A38A}" type="presParOf" srcId="{15C6A83B-5594-453B-886C-FF54F578AC2D}" destId="{21F759D8-9CDD-426A-BFD9-10B4FDFEF05A}" srcOrd="2" destOrd="0" presId="urn:microsoft.com/office/officeart/2005/8/layout/orgChart1"/>
    <dgm:cxn modelId="{4C8B830D-7456-4EFC-A924-52F452B45105}" type="presParOf" srcId="{21F759D8-9CDD-426A-BFD9-10B4FDFEF05A}" destId="{C589928C-AE28-4704-B96D-2065A911CE12}" srcOrd="0" destOrd="0" presId="urn:microsoft.com/office/officeart/2005/8/layout/orgChart1"/>
    <dgm:cxn modelId="{7D2201AB-E600-4DAF-97D9-3EA18FD57C6F}" type="presParOf" srcId="{21F759D8-9CDD-426A-BFD9-10B4FDFEF05A}" destId="{FC6293CF-8724-4C58-A945-A05E994B09AD}" srcOrd="1" destOrd="0" presId="urn:microsoft.com/office/officeart/2005/8/layout/orgChart1"/>
    <dgm:cxn modelId="{F7C40CBA-BFA7-444A-A933-E6DCADCCFA82}" type="presParOf" srcId="{FC6293CF-8724-4C58-A945-A05E994B09AD}" destId="{1B34042B-47B1-451D-972C-07B3E5722B44}" srcOrd="0" destOrd="0" presId="urn:microsoft.com/office/officeart/2005/8/layout/orgChart1"/>
    <dgm:cxn modelId="{9640852F-F8AA-4A99-B309-0E44F42E82C3}" type="presParOf" srcId="{1B34042B-47B1-451D-972C-07B3E5722B44}" destId="{BB72B8DF-405E-4EFA-95E2-2B93BE97EC95}" srcOrd="0" destOrd="0" presId="urn:microsoft.com/office/officeart/2005/8/layout/orgChart1"/>
    <dgm:cxn modelId="{0EF1CA7F-B0DD-4374-950B-0C274AEE1FCB}" type="presParOf" srcId="{1B34042B-47B1-451D-972C-07B3E5722B44}" destId="{D174B26F-FBD9-4DEC-A365-C53E01DF041B}" srcOrd="1" destOrd="0" presId="urn:microsoft.com/office/officeart/2005/8/layout/orgChart1"/>
    <dgm:cxn modelId="{22438124-0974-4295-B530-D6DC31BDC959}" type="presParOf" srcId="{FC6293CF-8724-4C58-A945-A05E994B09AD}" destId="{9940C127-E9E1-4BA8-8ECA-6589F7E98B83}" srcOrd="1" destOrd="0" presId="urn:microsoft.com/office/officeart/2005/8/layout/orgChart1"/>
    <dgm:cxn modelId="{FB02250D-2E5F-4439-8E97-65AD3DF202DB}" type="presParOf" srcId="{FC6293CF-8724-4C58-A945-A05E994B09AD}" destId="{EF3A0640-D915-433A-93EB-9A700B87A1BE}" srcOrd="2" destOrd="0" presId="urn:microsoft.com/office/officeart/2005/8/layout/orgChart1"/>
    <dgm:cxn modelId="{26643CCE-B203-467A-A3E1-CBB5609DDD77}" type="presParOf" srcId="{21F759D8-9CDD-426A-BFD9-10B4FDFEF05A}" destId="{2013A849-5368-4BA7-81A2-88EB7F94C7C4}" srcOrd="2" destOrd="0" presId="urn:microsoft.com/office/officeart/2005/8/layout/orgChart1"/>
    <dgm:cxn modelId="{1A508A1F-4887-4A65-9985-91FC3125ECD8}" type="presParOf" srcId="{21F759D8-9CDD-426A-BFD9-10B4FDFEF05A}" destId="{4113C59F-51BE-40FB-999C-1AE1F6AE52C5}" srcOrd="3" destOrd="0" presId="urn:microsoft.com/office/officeart/2005/8/layout/orgChart1"/>
    <dgm:cxn modelId="{6E287D3B-AFE2-4CE7-80D2-235F26E49FD0}" type="presParOf" srcId="{4113C59F-51BE-40FB-999C-1AE1F6AE52C5}" destId="{2D473B99-CBA4-46B4-A387-7B7C64F26C41}" srcOrd="0" destOrd="0" presId="urn:microsoft.com/office/officeart/2005/8/layout/orgChart1"/>
    <dgm:cxn modelId="{1CBD08EF-ED83-4AB1-A262-99AFAC0D74CD}" type="presParOf" srcId="{2D473B99-CBA4-46B4-A387-7B7C64F26C41}" destId="{8F7E6DF1-3405-4027-827C-B4EAA4F4429B}" srcOrd="0" destOrd="0" presId="urn:microsoft.com/office/officeart/2005/8/layout/orgChart1"/>
    <dgm:cxn modelId="{6C987339-F6ED-4329-A629-77EE892C169E}" type="presParOf" srcId="{2D473B99-CBA4-46B4-A387-7B7C64F26C41}" destId="{9BE14212-52B0-414F-94EC-439A668A12B2}" srcOrd="1" destOrd="0" presId="urn:microsoft.com/office/officeart/2005/8/layout/orgChart1"/>
    <dgm:cxn modelId="{DF17FDDD-5FF3-46F1-A10B-6F9A5C65AE9C}" type="presParOf" srcId="{4113C59F-51BE-40FB-999C-1AE1F6AE52C5}" destId="{F3074C14-FB17-493F-B014-3220E28C2862}" srcOrd="1" destOrd="0" presId="urn:microsoft.com/office/officeart/2005/8/layout/orgChart1"/>
    <dgm:cxn modelId="{BFF09E4E-5BE6-4CC7-8BB5-E02425755F53}" type="presParOf" srcId="{4113C59F-51BE-40FB-999C-1AE1F6AE52C5}" destId="{B1B43957-7870-4874-AF21-CD2BA37C87E3}" srcOrd="2" destOrd="0" presId="urn:microsoft.com/office/officeart/2005/8/layout/orgChart1"/>
    <dgm:cxn modelId="{20196584-F79D-46C9-B4DE-B328AC431308}" type="presParOf" srcId="{21F759D8-9CDD-426A-BFD9-10B4FDFEF05A}" destId="{C927348A-F5B7-4BE2-8E53-1B709F5E0901}" srcOrd="4" destOrd="0" presId="urn:microsoft.com/office/officeart/2005/8/layout/orgChart1"/>
    <dgm:cxn modelId="{50DC7F14-8686-4289-AE68-7650A24ADC45}" type="presParOf" srcId="{21F759D8-9CDD-426A-BFD9-10B4FDFEF05A}" destId="{0EB94364-4D9F-427C-BBCB-DA9C128F3153}" srcOrd="5" destOrd="0" presId="urn:microsoft.com/office/officeart/2005/8/layout/orgChart1"/>
    <dgm:cxn modelId="{254D38FF-6778-4A91-B780-DC3EBB625571}" type="presParOf" srcId="{0EB94364-4D9F-427C-BBCB-DA9C128F3153}" destId="{6A237013-A261-4D9D-B22C-CDBCA4358D52}" srcOrd="0" destOrd="0" presId="urn:microsoft.com/office/officeart/2005/8/layout/orgChart1"/>
    <dgm:cxn modelId="{B10B0B6F-69A3-4BCF-A36F-420A310CFA09}" type="presParOf" srcId="{6A237013-A261-4D9D-B22C-CDBCA4358D52}" destId="{1D7F1ABA-B0C8-491E-B7E3-5AC9BC7EE765}" srcOrd="0" destOrd="0" presId="urn:microsoft.com/office/officeart/2005/8/layout/orgChart1"/>
    <dgm:cxn modelId="{1425D38E-54C7-4EC4-BBF8-8B9B2FC26EF8}" type="presParOf" srcId="{6A237013-A261-4D9D-B22C-CDBCA4358D52}" destId="{0D45E974-4E8E-44B2-8AD7-A6236BA37260}" srcOrd="1" destOrd="0" presId="urn:microsoft.com/office/officeart/2005/8/layout/orgChart1"/>
    <dgm:cxn modelId="{F7635CA5-3C50-4767-AAC9-3F5FA21AAC59}" type="presParOf" srcId="{0EB94364-4D9F-427C-BBCB-DA9C128F3153}" destId="{1DFA8E4A-9168-4114-98F7-D04D81C60065}" srcOrd="1" destOrd="0" presId="urn:microsoft.com/office/officeart/2005/8/layout/orgChart1"/>
    <dgm:cxn modelId="{07112E58-575F-4046-8AB8-840DC53A9E62}" type="presParOf" srcId="{0EB94364-4D9F-427C-BBCB-DA9C128F3153}" destId="{100662A9-2B92-4B82-A2CD-59D7165B9565}" srcOrd="2" destOrd="0" presId="urn:microsoft.com/office/officeart/2005/8/layout/orgChart1"/>
    <dgm:cxn modelId="{3D1EF856-317A-4044-89F4-2F855CCFC748}" type="presParOf" srcId="{21F759D8-9CDD-426A-BFD9-10B4FDFEF05A}" destId="{F861AA3E-017B-4A8C-ACE2-4EDAA7543A11}" srcOrd="6" destOrd="0" presId="urn:microsoft.com/office/officeart/2005/8/layout/orgChart1"/>
    <dgm:cxn modelId="{ED0E6DD0-8E40-4E15-ACAE-0702170A30A7}" type="presParOf" srcId="{21F759D8-9CDD-426A-BFD9-10B4FDFEF05A}" destId="{031ED1CA-A377-4921-99E0-3AECD69560F0}" srcOrd="7" destOrd="0" presId="urn:microsoft.com/office/officeart/2005/8/layout/orgChart1"/>
    <dgm:cxn modelId="{07BC8D8A-D843-453F-BC14-501F0AB188B8}" type="presParOf" srcId="{031ED1CA-A377-4921-99E0-3AECD69560F0}" destId="{E13AAB0D-6BBC-471F-9B07-87B0971EB3DE}" srcOrd="0" destOrd="0" presId="urn:microsoft.com/office/officeart/2005/8/layout/orgChart1"/>
    <dgm:cxn modelId="{095064B5-7095-49FC-A235-E7623AD3F77C}" type="presParOf" srcId="{E13AAB0D-6BBC-471F-9B07-87B0971EB3DE}" destId="{4A03D05C-7570-4C67-9779-6D25D8956583}" srcOrd="0" destOrd="0" presId="urn:microsoft.com/office/officeart/2005/8/layout/orgChart1"/>
    <dgm:cxn modelId="{DBAD4923-4124-4211-B6BA-0739952D88B3}" type="presParOf" srcId="{E13AAB0D-6BBC-471F-9B07-87B0971EB3DE}" destId="{1732B5A3-A886-41E8-9650-B4807F08D8EB}" srcOrd="1" destOrd="0" presId="urn:microsoft.com/office/officeart/2005/8/layout/orgChart1"/>
    <dgm:cxn modelId="{8439C8D9-3F56-4EDA-B2D8-161E66117132}" type="presParOf" srcId="{031ED1CA-A377-4921-99E0-3AECD69560F0}" destId="{5BEA10B3-7279-47A7-8B8E-8F5E4119319F}" srcOrd="1" destOrd="0" presId="urn:microsoft.com/office/officeart/2005/8/layout/orgChart1"/>
    <dgm:cxn modelId="{82BA3516-13BE-4024-B193-161A01DC9885}" type="presParOf" srcId="{031ED1CA-A377-4921-99E0-3AECD69560F0}" destId="{AA3B765E-C86C-439B-B0EE-C7303E3E4D10}" srcOrd="2" destOrd="0" presId="urn:microsoft.com/office/officeart/2005/8/layout/orgChart1"/>
    <dgm:cxn modelId="{A8FEBDF5-AC8A-44DD-8041-E0A139473401}" type="presParOf" srcId="{21F759D8-9CDD-426A-BFD9-10B4FDFEF05A}" destId="{995C083B-9198-420F-9372-304BFC735C82}" srcOrd="8" destOrd="0" presId="urn:microsoft.com/office/officeart/2005/8/layout/orgChart1"/>
    <dgm:cxn modelId="{EA2A7CDB-E506-4AAC-818E-970AAD6E69B4}" type="presParOf" srcId="{21F759D8-9CDD-426A-BFD9-10B4FDFEF05A}" destId="{45F7F5DB-0D03-413F-B381-AEA448EC2F78}" srcOrd="9" destOrd="0" presId="urn:microsoft.com/office/officeart/2005/8/layout/orgChart1"/>
    <dgm:cxn modelId="{A872CAA0-06EA-4BF7-94F6-55EABDA19403}" type="presParOf" srcId="{45F7F5DB-0D03-413F-B381-AEA448EC2F78}" destId="{CC96CF6E-C4E9-4A17-97F4-EC7F28444796}" srcOrd="0" destOrd="0" presId="urn:microsoft.com/office/officeart/2005/8/layout/orgChart1"/>
    <dgm:cxn modelId="{F1E48289-0818-49C8-87DE-E4AFD0DC384E}" type="presParOf" srcId="{CC96CF6E-C4E9-4A17-97F4-EC7F28444796}" destId="{42664797-698D-492D-8526-94618318A303}" srcOrd="0" destOrd="0" presId="urn:microsoft.com/office/officeart/2005/8/layout/orgChart1"/>
    <dgm:cxn modelId="{1F353C55-B83B-497C-AD31-BAEB72A64FD2}" type="presParOf" srcId="{CC96CF6E-C4E9-4A17-97F4-EC7F28444796}" destId="{2C14DAA3-D86C-4445-B7BA-3C3C250ED452}" srcOrd="1" destOrd="0" presId="urn:microsoft.com/office/officeart/2005/8/layout/orgChart1"/>
    <dgm:cxn modelId="{4DC71426-3C96-411B-AD7A-43AEA5281FBC}" type="presParOf" srcId="{45F7F5DB-0D03-413F-B381-AEA448EC2F78}" destId="{D85E6D01-5FEA-442F-9482-50DA78A04103}" srcOrd="1" destOrd="0" presId="urn:microsoft.com/office/officeart/2005/8/layout/orgChart1"/>
    <dgm:cxn modelId="{70DD2A31-EACF-4B60-9314-1542446653C7}" type="presParOf" srcId="{45F7F5DB-0D03-413F-B381-AEA448EC2F78}" destId="{ED3B7728-F16E-4018-BDAD-3EDF88F9F29E}" srcOrd="2" destOrd="0" presId="urn:microsoft.com/office/officeart/2005/8/layout/orgChart1"/>
    <dgm:cxn modelId="{266258FE-2AA2-471B-B193-751B4D3B3A7B}" type="presParOf" srcId="{21F759D8-9CDD-426A-BFD9-10B4FDFEF05A}" destId="{A237E0CD-789E-4F0C-9880-5AE9A9A96656}" srcOrd="10" destOrd="0" presId="urn:microsoft.com/office/officeart/2005/8/layout/orgChart1"/>
    <dgm:cxn modelId="{F121FDEB-455B-4E0A-A037-796F46CF9A9B}" type="presParOf" srcId="{21F759D8-9CDD-426A-BFD9-10B4FDFEF05A}" destId="{DE60A8D4-A0CA-4792-B351-5D44AEC1A65F}" srcOrd="11" destOrd="0" presId="urn:microsoft.com/office/officeart/2005/8/layout/orgChart1"/>
    <dgm:cxn modelId="{00190953-57D7-46EC-B5B0-757252B5913B}" type="presParOf" srcId="{DE60A8D4-A0CA-4792-B351-5D44AEC1A65F}" destId="{CEBA7DEC-7795-43A5-A258-B6B31B0D042D}" srcOrd="0" destOrd="0" presId="urn:microsoft.com/office/officeart/2005/8/layout/orgChart1"/>
    <dgm:cxn modelId="{A722AFCA-14EB-4BD0-85DE-F591743E04C9}" type="presParOf" srcId="{CEBA7DEC-7795-43A5-A258-B6B31B0D042D}" destId="{0A51A8B9-5902-4EE3-B852-436659DA2C37}" srcOrd="0" destOrd="0" presId="urn:microsoft.com/office/officeart/2005/8/layout/orgChart1"/>
    <dgm:cxn modelId="{3236243B-B610-4D41-B964-C4C785B6FEBA}" type="presParOf" srcId="{CEBA7DEC-7795-43A5-A258-B6B31B0D042D}" destId="{50A1E1A7-3DEC-4F6E-A758-D25B8FF9AD0E}" srcOrd="1" destOrd="0" presId="urn:microsoft.com/office/officeart/2005/8/layout/orgChart1"/>
    <dgm:cxn modelId="{64E7A6A6-55F8-428F-B0C7-BA21ECD17B0B}" type="presParOf" srcId="{DE60A8D4-A0CA-4792-B351-5D44AEC1A65F}" destId="{1F919840-16AA-4E19-B37B-E37ACBA5CB9C}" srcOrd="1" destOrd="0" presId="urn:microsoft.com/office/officeart/2005/8/layout/orgChart1"/>
    <dgm:cxn modelId="{9CC9970E-31B1-4E13-BB7C-AA028B2F05A7}" type="presParOf" srcId="{DE60A8D4-A0CA-4792-B351-5D44AEC1A65F}" destId="{86B4E8D8-99E3-4937-8F43-DB0A487FDA8F}" srcOrd="2" destOrd="0" presId="urn:microsoft.com/office/officeart/2005/8/layout/orgChart1"/>
    <dgm:cxn modelId="{15A94FD4-FEE1-4C3F-9480-333F8F319C64}" type="presParOf" srcId="{D4AF3C00-66DC-4205-B58B-E70763E00EA7}" destId="{935C1C7A-33BC-4EE6-B895-1B95E806BB11}" srcOrd="3" destOrd="0" presId="urn:microsoft.com/office/officeart/2005/8/layout/orgChart1"/>
    <dgm:cxn modelId="{D7AF4428-6388-4F9F-87CA-4908B5E9554A}" type="presParOf" srcId="{935C1C7A-33BC-4EE6-B895-1B95E806BB11}" destId="{E443B2D6-E0A9-4771-9E37-03C58F40F9C7}" srcOrd="0" destOrd="0" presId="urn:microsoft.com/office/officeart/2005/8/layout/orgChart1"/>
    <dgm:cxn modelId="{7B59F4CB-8A06-4CCD-B122-7582A72DBBCC}" type="presParOf" srcId="{E443B2D6-E0A9-4771-9E37-03C58F40F9C7}" destId="{76AB1FB5-ABE9-4A21-98C5-4E37EDB0257E}" srcOrd="0" destOrd="0" presId="urn:microsoft.com/office/officeart/2005/8/layout/orgChart1"/>
    <dgm:cxn modelId="{D5FB8404-CE0A-4B48-9A2E-B2B198384807}" type="presParOf" srcId="{E443B2D6-E0A9-4771-9E37-03C58F40F9C7}" destId="{5DB3F639-F868-4664-B60E-4D96FECE1C5A}" srcOrd="1" destOrd="0" presId="urn:microsoft.com/office/officeart/2005/8/layout/orgChart1"/>
    <dgm:cxn modelId="{1BEE8645-7DEF-4B87-8EE5-C4FC1B6B3A7E}" type="presParOf" srcId="{935C1C7A-33BC-4EE6-B895-1B95E806BB11}" destId="{F8CE5746-1959-4333-BD48-D97E9ABE3667}" srcOrd="1" destOrd="0" presId="urn:microsoft.com/office/officeart/2005/8/layout/orgChart1"/>
    <dgm:cxn modelId="{E3B3EDB3-4ED8-46E9-AE82-0FBA31098857}" type="presParOf" srcId="{935C1C7A-33BC-4EE6-B895-1B95E806BB11}" destId="{ADA81D17-FB5B-4C8D-864B-EEEFCD2E1E71}" srcOrd="2" destOrd="0" presId="urn:microsoft.com/office/officeart/2005/8/layout/orgChart1"/>
    <dgm:cxn modelId="{EB8BF02B-32B8-4529-8CB6-D13F30F91BBE}" type="presParOf" srcId="{ADA81D17-FB5B-4C8D-864B-EEEFCD2E1E71}" destId="{7CBE7900-31AF-4185-BE51-CA5E8F1FE22B}" srcOrd="0" destOrd="0" presId="urn:microsoft.com/office/officeart/2005/8/layout/orgChart1"/>
    <dgm:cxn modelId="{DEC60336-5156-4D2B-B0A3-9FA5787BADEB}" type="presParOf" srcId="{ADA81D17-FB5B-4C8D-864B-EEEFCD2E1E71}" destId="{F1670566-CCBB-4B22-9E1A-480C33B15641}" srcOrd="1" destOrd="0" presId="urn:microsoft.com/office/officeart/2005/8/layout/orgChart1"/>
    <dgm:cxn modelId="{43711FC1-A2F9-45CE-AFEE-7B5D8F8B7964}" type="presParOf" srcId="{F1670566-CCBB-4B22-9E1A-480C33B15641}" destId="{414A0963-25CD-4260-AF34-FC49360DAE92}" srcOrd="0" destOrd="0" presId="urn:microsoft.com/office/officeart/2005/8/layout/orgChart1"/>
    <dgm:cxn modelId="{19C3286D-9A0D-4DC8-B654-2AB1FBCE022A}" type="presParOf" srcId="{414A0963-25CD-4260-AF34-FC49360DAE92}" destId="{F23B3CE0-4A17-4F30-8E7D-37547F28684B}" srcOrd="0" destOrd="0" presId="urn:microsoft.com/office/officeart/2005/8/layout/orgChart1"/>
    <dgm:cxn modelId="{5BA81DDE-1311-4DE7-834F-04A500787DF5}" type="presParOf" srcId="{414A0963-25CD-4260-AF34-FC49360DAE92}" destId="{6BF39798-7C67-417C-BFAB-F391ABB817F1}" srcOrd="1" destOrd="0" presId="urn:microsoft.com/office/officeart/2005/8/layout/orgChart1"/>
    <dgm:cxn modelId="{19E9CF33-6DA5-4735-9AAD-C7AE4738D0A9}" type="presParOf" srcId="{F1670566-CCBB-4B22-9E1A-480C33B15641}" destId="{2505AE4B-A998-4F46-8752-4C5D7097DB58}" srcOrd="1" destOrd="0" presId="urn:microsoft.com/office/officeart/2005/8/layout/orgChart1"/>
    <dgm:cxn modelId="{92B3FCF5-CD22-4D6F-A353-29D2D2602605}" type="presParOf" srcId="{F1670566-CCBB-4B22-9E1A-480C33B15641}" destId="{D1FDEFFC-0DD1-4AAA-88E9-19F36A7E3D1E}" srcOrd="2" destOrd="0" presId="urn:microsoft.com/office/officeart/2005/8/layout/orgChart1"/>
    <dgm:cxn modelId="{2D2700A7-E2ED-4672-942F-B7FF35622CF6}" type="presParOf" srcId="{ADA81D17-FB5B-4C8D-864B-EEEFCD2E1E71}" destId="{58AB1C6C-8A77-4E80-901D-800E8399A10C}" srcOrd="2" destOrd="0" presId="urn:microsoft.com/office/officeart/2005/8/layout/orgChart1"/>
    <dgm:cxn modelId="{7CE7417C-FD96-450C-A71B-52B4382B7E7D}" type="presParOf" srcId="{ADA81D17-FB5B-4C8D-864B-EEEFCD2E1E71}" destId="{1A5694EB-544A-4DA0-BC8E-28D5333945B5}" srcOrd="3" destOrd="0" presId="urn:microsoft.com/office/officeart/2005/8/layout/orgChart1"/>
    <dgm:cxn modelId="{7D7BBBFA-728E-43D9-8743-A1C6AA1B512F}" type="presParOf" srcId="{1A5694EB-544A-4DA0-BC8E-28D5333945B5}" destId="{F79C5874-5DA2-4D3E-B70E-1FD6068E52A7}" srcOrd="0" destOrd="0" presId="urn:microsoft.com/office/officeart/2005/8/layout/orgChart1"/>
    <dgm:cxn modelId="{3C24F80C-C076-48CE-9F03-913004285A0C}" type="presParOf" srcId="{F79C5874-5DA2-4D3E-B70E-1FD6068E52A7}" destId="{3A92AE4D-8233-4088-B120-2E16DB9E1C0F}" srcOrd="0" destOrd="0" presId="urn:microsoft.com/office/officeart/2005/8/layout/orgChart1"/>
    <dgm:cxn modelId="{83096FE5-F99B-4B5E-AAF5-9B961508DD0D}" type="presParOf" srcId="{F79C5874-5DA2-4D3E-B70E-1FD6068E52A7}" destId="{38689B13-BFAD-4362-8D69-40A0C010DE0B}" srcOrd="1" destOrd="0" presId="urn:microsoft.com/office/officeart/2005/8/layout/orgChart1"/>
    <dgm:cxn modelId="{55175647-9D69-4DB8-B74D-7955F0637032}" type="presParOf" srcId="{1A5694EB-544A-4DA0-BC8E-28D5333945B5}" destId="{01F08571-F7EE-449C-923F-7AE1F4C60617}" srcOrd="1" destOrd="0" presId="urn:microsoft.com/office/officeart/2005/8/layout/orgChart1"/>
    <dgm:cxn modelId="{32320108-E052-4790-8CB1-504C80B5ED1C}" type="presParOf" srcId="{1A5694EB-544A-4DA0-BC8E-28D5333945B5}" destId="{79F76621-A749-4E2E-B098-639534F7C535}" srcOrd="2" destOrd="0" presId="urn:microsoft.com/office/officeart/2005/8/layout/orgChart1"/>
    <dgm:cxn modelId="{48B1125E-6232-4D2D-8642-7734AD23FD52}" type="presParOf" srcId="{ADA81D17-FB5B-4C8D-864B-EEEFCD2E1E71}" destId="{2F7BAA6D-299D-4CE7-A9B8-1D197D390663}" srcOrd="4" destOrd="0" presId="urn:microsoft.com/office/officeart/2005/8/layout/orgChart1"/>
    <dgm:cxn modelId="{348B6093-842F-42DC-A636-624641E4C24D}" type="presParOf" srcId="{ADA81D17-FB5B-4C8D-864B-EEEFCD2E1E71}" destId="{24244AB1-F2EC-4237-9A9C-FFB1D08F3C50}" srcOrd="5" destOrd="0" presId="urn:microsoft.com/office/officeart/2005/8/layout/orgChart1"/>
    <dgm:cxn modelId="{A101EABD-B8F8-476A-87CC-43DCCF8D6BFD}" type="presParOf" srcId="{24244AB1-F2EC-4237-9A9C-FFB1D08F3C50}" destId="{995C3CD8-689F-4B06-82FE-A810FA580978}" srcOrd="0" destOrd="0" presId="urn:microsoft.com/office/officeart/2005/8/layout/orgChart1"/>
    <dgm:cxn modelId="{EF095036-4248-4AFF-B558-680089B25FEE}" type="presParOf" srcId="{995C3CD8-689F-4B06-82FE-A810FA580978}" destId="{06E21B7D-E396-422F-9AF3-DB39901030F3}" srcOrd="0" destOrd="0" presId="urn:microsoft.com/office/officeart/2005/8/layout/orgChart1"/>
    <dgm:cxn modelId="{8DFC0537-F978-4706-A16C-DBF1D4463257}" type="presParOf" srcId="{995C3CD8-689F-4B06-82FE-A810FA580978}" destId="{76698237-5FAF-4129-B450-C78E39EDAB00}" srcOrd="1" destOrd="0" presId="urn:microsoft.com/office/officeart/2005/8/layout/orgChart1"/>
    <dgm:cxn modelId="{1138C880-F322-4283-843F-B266B5DD79BA}" type="presParOf" srcId="{24244AB1-F2EC-4237-9A9C-FFB1D08F3C50}" destId="{7299002A-30B8-471E-BFCD-1CEA97DC5D51}" srcOrd="1" destOrd="0" presId="urn:microsoft.com/office/officeart/2005/8/layout/orgChart1"/>
    <dgm:cxn modelId="{2D421830-F0DC-4639-B1C1-9E20A02B4E74}" type="presParOf" srcId="{24244AB1-F2EC-4237-9A9C-FFB1D08F3C50}" destId="{1F37FA62-9A5C-44DD-845F-3B3E33DEC4DE}" srcOrd="2" destOrd="0" presId="urn:microsoft.com/office/officeart/2005/8/layout/orgChart1"/>
    <dgm:cxn modelId="{750D09E9-B604-42A0-BF23-B7D6F17DE949}" type="presParOf" srcId="{ADA81D17-FB5B-4C8D-864B-EEEFCD2E1E71}" destId="{983D26EF-45AF-473E-AE47-BC7A0E7ABA03}" srcOrd="6" destOrd="0" presId="urn:microsoft.com/office/officeart/2005/8/layout/orgChart1"/>
    <dgm:cxn modelId="{97CE8D90-1333-40A1-B3CF-3140D30BFADB}" type="presParOf" srcId="{ADA81D17-FB5B-4C8D-864B-EEEFCD2E1E71}" destId="{D9AED96A-D3F6-4808-BFD1-AC87FF98618A}" srcOrd="7" destOrd="0" presId="urn:microsoft.com/office/officeart/2005/8/layout/orgChart1"/>
    <dgm:cxn modelId="{86E76D23-DFDE-4A93-A996-62D145447EC1}" type="presParOf" srcId="{D9AED96A-D3F6-4808-BFD1-AC87FF98618A}" destId="{0E2025E7-998A-45A2-8E87-247BE53EF392}" srcOrd="0" destOrd="0" presId="urn:microsoft.com/office/officeart/2005/8/layout/orgChart1"/>
    <dgm:cxn modelId="{51681135-903D-424D-B96B-55A2CCC2B847}" type="presParOf" srcId="{0E2025E7-998A-45A2-8E87-247BE53EF392}" destId="{2FC573E4-4877-4BC8-BD3D-2E58D5938F16}" srcOrd="0" destOrd="0" presId="urn:microsoft.com/office/officeart/2005/8/layout/orgChart1"/>
    <dgm:cxn modelId="{C5DC4434-1A7C-4AAB-92C4-2A62ED734FD7}" type="presParOf" srcId="{0E2025E7-998A-45A2-8E87-247BE53EF392}" destId="{D83C6B3A-6D19-4242-A644-1E166BFB48B4}" srcOrd="1" destOrd="0" presId="urn:microsoft.com/office/officeart/2005/8/layout/orgChart1"/>
    <dgm:cxn modelId="{E6D466F9-F42C-4033-9E07-77DF818CB1E0}" type="presParOf" srcId="{D9AED96A-D3F6-4808-BFD1-AC87FF98618A}" destId="{AEBD8F81-07AC-4743-8309-2A0B1AF3967E}" srcOrd="1" destOrd="0" presId="urn:microsoft.com/office/officeart/2005/8/layout/orgChart1"/>
    <dgm:cxn modelId="{DBA88125-231B-4611-8AB7-EE4F1E10C920}" type="presParOf" srcId="{D9AED96A-D3F6-4808-BFD1-AC87FF98618A}" destId="{7543C16F-D88F-4168-A179-ADDDE9720E1B}" srcOrd="2" destOrd="0" presId="urn:microsoft.com/office/officeart/2005/8/layout/orgChart1"/>
    <dgm:cxn modelId="{72BA9B50-E26C-439D-97C0-158DE54B5FB3}" type="presParOf" srcId="{ADA81D17-FB5B-4C8D-864B-EEEFCD2E1E71}" destId="{A0462AF9-3134-48C7-A928-CEA4376B1385}" srcOrd="8" destOrd="0" presId="urn:microsoft.com/office/officeart/2005/8/layout/orgChart1"/>
    <dgm:cxn modelId="{02C10E02-8F6D-4BB3-8048-F7CE2A3874E2}" type="presParOf" srcId="{ADA81D17-FB5B-4C8D-864B-EEEFCD2E1E71}" destId="{F24AB175-553C-460F-9699-F551A7E764A4}" srcOrd="9" destOrd="0" presId="urn:microsoft.com/office/officeart/2005/8/layout/orgChart1"/>
    <dgm:cxn modelId="{32883FDF-90F3-42C6-BFBA-C61D4C48AD69}" type="presParOf" srcId="{F24AB175-553C-460F-9699-F551A7E764A4}" destId="{EC8E7C24-C5F9-4E08-B6C6-4A6073CDB9F6}" srcOrd="0" destOrd="0" presId="urn:microsoft.com/office/officeart/2005/8/layout/orgChart1"/>
    <dgm:cxn modelId="{A08E0E49-95EC-44A4-A1AC-DA5DA93CCC5C}" type="presParOf" srcId="{EC8E7C24-C5F9-4E08-B6C6-4A6073CDB9F6}" destId="{C3E04F24-F00A-47B7-8447-5BAE431216D2}" srcOrd="0" destOrd="0" presId="urn:microsoft.com/office/officeart/2005/8/layout/orgChart1"/>
    <dgm:cxn modelId="{B2FB0029-7F29-4954-A86D-01C5B009E597}" type="presParOf" srcId="{EC8E7C24-C5F9-4E08-B6C6-4A6073CDB9F6}" destId="{065613F9-69F6-4BDB-883B-B000707538B0}" srcOrd="1" destOrd="0" presId="urn:microsoft.com/office/officeart/2005/8/layout/orgChart1"/>
    <dgm:cxn modelId="{8D174EE8-F8C3-43A4-952E-14C1F658C4F8}" type="presParOf" srcId="{F24AB175-553C-460F-9699-F551A7E764A4}" destId="{7CE203EE-659F-4088-AB54-614723CBFCB5}" srcOrd="1" destOrd="0" presId="urn:microsoft.com/office/officeart/2005/8/layout/orgChart1"/>
    <dgm:cxn modelId="{6752D818-4373-40E2-969C-8A9D724E19A2}" type="presParOf" srcId="{F24AB175-553C-460F-9699-F551A7E764A4}" destId="{0FBAE4F1-F039-4195-9008-E5F5B565B8F0}" srcOrd="2" destOrd="0" presId="urn:microsoft.com/office/officeart/2005/8/layout/orgChart1"/>
    <dgm:cxn modelId="{5751B976-7B84-4CF9-A753-18DEE4FE30CF}" type="presParOf" srcId="{ADA81D17-FB5B-4C8D-864B-EEEFCD2E1E71}" destId="{63C70475-CCF9-487A-8654-0DFE1949BE96}" srcOrd="10" destOrd="0" presId="urn:microsoft.com/office/officeart/2005/8/layout/orgChart1"/>
    <dgm:cxn modelId="{C8E57DBD-99D4-45B4-B569-F5A50E5B42A2}" type="presParOf" srcId="{ADA81D17-FB5B-4C8D-864B-EEEFCD2E1E71}" destId="{D855ABBF-5102-4BFF-8195-8A5E592FF460}" srcOrd="11" destOrd="0" presId="urn:microsoft.com/office/officeart/2005/8/layout/orgChart1"/>
    <dgm:cxn modelId="{485F9589-03DD-4F03-AB57-8DA77115E725}" type="presParOf" srcId="{D855ABBF-5102-4BFF-8195-8A5E592FF460}" destId="{FF6D13F1-AFE9-481C-A694-33257CD96A19}" srcOrd="0" destOrd="0" presId="urn:microsoft.com/office/officeart/2005/8/layout/orgChart1"/>
    <dgm:cxn modelId="{55958D84-7B8B-4108-A409-1347106B8D37}" type="presParOf" srcId="{FF6D13F1-AFE9-481C-A694-33257CD96A19}" destId="{55F76BFF-4C73-47D1-9E47-2D0EC54F36A4}" srcOrd="0" destOrd="0" presId="urn:microsoft.com/office/officeart/2005/8/layout/orgChart1"/>
    <dgm:cxn modelId="{CF9AB0C7-612F-47E4-BB12-4A72A93EE214}" type="presParOf" srcId="{FF6D13F1-AFE9-481C-A694-33257CD96A19}" destId="{FAF2B34F-8929-4E68-9324-C2FCEB242FD1}" srcOrd="1" destOrd="0" presId="urn:microsoft.com/office/officeart/2005/8/layout/orgChart1"/>
    <dgm:cxn modelId="{21B7E30F-78FD-4DAE-9E15-D1EA965C5EC4}" type="presParOf" srcId="{D855ABBF-5102-4BFF-8195-8A5E592FF460}" destId="{14E45FEA-8AD1-4613-A753-1010D052CD88}" srcOrd="1" destOrd="0" presId="urn:microsoft.com/office/officeart/2005/8/layout/orgChart1"/>
    <dgm:cxn modelId="{35A3DD9D-31AC-4A7B-818B-05FDFF4C7871}" type="presParOf" srcId="{D855ABBF-5102-4BFF-8195-8A5E592FF460}" destId="{C3722BB4-A5FF-46F6-B919-460C08F1B59F}" srcOrd="2" destOrd="0" presId="urn:microsoft.com/office/officeart/2005/8/layout/orgChart1"/>
    <dgm:cxn modelId="{B0E56BB2-3B20-4B18-951E-05BC071BD5C4}" type="presParOf" srcId="{D4AF3C00-66DC-4205-B58B-E70763E00EA7}" destId="{52C5D152-84EC-421A-965F-0528BDD980C5}" srcOrd="4" destOrd="0" presId="urn:microsoft.com/office/officeart/2005/8/layout/orgChart1"/>
    <dgm:cxn modelId="{371E56FC-7E0B-4EA6-A619-65BA6807DF05}" type="presParOf" srcId="{52C5D152-84EC-421A-965F-0528BDD980C5}" destId="{5F5FB594-BB23-42E3-827B-18360CDB1954}" srcOrd="0" destOrd="0" presId="urn:microsoft.com/office/officeart/2005/8/layout/orgChart1"/>
    <dgm:cxn modelId="{6E9C5B9D-9078-4DE9-932C-D504B181F306}" type="presParOf" srcId="{5F5FB594-BB23-42E3-827B-18360CDB1954}" destId="{9CC1FF94-72F0-4A0C-95B9-49058CDCB60A}" srcOrd="0" destOrd="0" presId="urn:microsoft.com/office/officeart/2005/8/layout/orgChart1"/>
    <dgm:cxn modelId="{D8F97C86-444F-471B-BB66-CEDB80C32F3A}" type="presParOf" srcId="{5F5FB594-BB23-42E3-827B-18360CDB1954}" destId="{C09FEEAF-AB4A-4DB2-AE53-5B608DD73E3E}" srcOrd="1" destOrd="0" presId="urn:microsoft.com/office/officeart/2005/8/layout/orgChart1"/>
    <dgm:cxn modelId="{BA4D05E1-9EBC-4DC2-BFCF-563E7E8E1F05}" type="presParOf" srcId="{52C5D152-84EC-421A-965F-0528BDD980C5}" destId="{016E8472-8127-41DA-8046-F3D940BEB016}" srcOrd="1" destOrd="0" presId="urn:microsoft.com/office/officeart/2005/8/layout/orgChart1"/>
    <dgm:cxn modelId="{E949D4C5-81E6-49DF-8387-B7106F77E6CD}" type="presParOf" srcId="{52C5D152-84EC-421A-965F-0528BDD980C5}" destId="{C51D494C-0612-410B-8F3F-1C6204CBEB32}" srcOrd="2" destOrd="0" presId="urn:microsoft.com/office/officeart/2005/8/layout/orgChart1"/>
    <dgm:cxn modelId="{FD16CCC7-3A86-46A8-8108-CA9B34F422F4}" type="presParOf" srcId="{C51D494C-0612-410B-8F3F-1C6204CBEB32}" destId="{91733A7B-6192-4401-9118-BD14CA1D9B8D}" srcOrd="0" destOrd="0" presId="urn:microsoft.com/office/officeart/2005/8/layout/orgChart1"/>
    <dgm:cxn modelId="{D18DCFE1-0A4F-432E-BC1C-98469D1FA67B}" type="presParOf" srcId="{C51D494C-0612-410B-8F3F-1C6204CBEB32}" destId="{78878329-DADC-4A54-A265-0080AC84DF5B}" srcOrd="1" destOrd="0" presId="urn:microsoft.com/office/officeart/2005/8/layout/orgChart1"/>
    <dgm:cxn modelId="{1B407E53-B12F-4CA2-9546-A681562D7E41}" type="presParOf" srcId="{78878329-DADC-4A54-A265-0080AC84DF5B}" destId="{CDB34AEE-38D4-47E3-8A6C-E967C2593E9C}" srcOrd="0" destOrd="0" presId="urn:microsoft.com/office/officeart/2005/8/layout/orgChart1"/>
    <dgm:cxn modelId="{C2881FBB-D039-469F-A76E-EDE62A9B3B84}" type="presParOf" srcId="{CDB34AEE-38D4-47E3-8A6C-E967C2593E9C}" destId="{65A35165-BCDD-4619-947C-89EC936F67C8}" srcOrd="0" destOrd="0" presId="urn:microsoft.com/office/officeart/2005/8/layout/orgChart1"/>
    <dgm:cxn modelId="{3385FAF8-7B4A-4DC4-B3E3-19BF3E0E5F9D}" type="presParOf" srcId="{CDB34AEE-38D4-47E3-8A6C-E967C2593E9C}" destId="{6428F4EB-2FE3-4E71-BFFD-8621878162B0}" srcOrd="1" destOrd="0" presId="urn:microsoft.com/office/officeart/2005/8/layout/orgChart1"/>
    <dgm:cxn modelId="{ACBD7CEA-C970-496F-B386-ECCE00D8CB08}" type="presParOf" srcId="{78878329-DADC-4A54-A265-0080AC84DF5B}" destId="{427E07A3-973B-4A09-B33D-480155074C44}" srcOrd="1" destOrd="0" presId="urn:microsoft.com/office/officeart/2005/8/layout/orgChart1"/>
    <dgm:cxn modelId="{270C4128-8E88-4EFF-9125-92C965066566}" type="presParOf" srcId="{78878329-DADC-4A54-A265-0080AC84DF5B}" destId="{771A501A-6934-402C-ADD2-DDFA1738E603}" srcOrd="2" destOrd="0" presId="urn:microsoft.com/office/officeart/2005/8/layout/orgChart1"/>
    <dgm:cxn modelId="{37DB7517-C809-45EF-8A3F-71CC5E648954}" type="presParOf" srcId="{C51D494C-0612-410B-8F3F-1C6204CBEB32}" destId="{8119AFB4-28C2-4749-934D-6FA9E79D156D}" srcOrd="2" destOrd="0" presId="urn:microsoft.com/office/officeart/2005/8/layout/orgChart1"/>
    <dgm:cxn modelId="{173B61AE-FC95-4B13-89D3-157A27D79EC0}" type="presParOf" srcId="{C51D494C-0612-410B-8F3F-1C6204CBEB32}" destId="{2289CD96-22FB-423E-ACCD-21F4B6AC347E}" srcOrd="3" destOrd="0" presId="urn:microsoft.com/office/officeart/2005/8/layout/orgChart1"/>
    <dgm:cxn modelId="{1F05E06D-6420-43B8-9073-7A5FD2EBD584}" type="presParOf" srcId="{2289CD96-22FB-423E-ACCD-21F4B6AC347E}" destId="{15002296-3FA8-482A-9E00-9EA2924A7373}" srcOrd="0" destOrd="0" presId="urn:microsoft.com/office/officeart/2005/8/layout/orgChart1"/>
    <dgm:cxn modelId="{D5B74CEB-833D-43FD-B668-041FAEAE1DD1}" type="presParOf" srcId="{15002296-3FA8-482A-9E00-9EA2924A7373}" destId="{B8A8BF8F-54E4-4EC9-9A39-DB59805DDF97}" srcOrd="0" destOrd="0" presId="urn:microsoft.com/office/officeart/2005/8/layout/orgChart1"/>
    <dgm:cxn modelId="{FA67E573-3D3D-4864-9802-D3B1198F14C6}" type="presParOf" srcId="{15002296-3FA8-482A-9E00-9EA2924A7373}" destId="{7CE3EAFB-3874-4054-A0F1-12C64CF6131E}" srcOrd="1" destOrd="0" presId="urn:microsoft.com/office/officeart/2005/8/layout/orgChart1"/>
    <dgm:cxn modelId="{ECE4A9C1-D08D-4F91-B7E2-C140CAEA8B09}" type="presParOf" srcId="{2289CD96-22FB-423E-ACCD-21F4B6AC347E}" destId="{6A51159B-517B-41B7-AFB6-17FA25A7E7D8}" srcOrd="1" destOrd="0" presId="urn:microsoft.com/office/officeart/2005/8/layout/orgChart1"/>
    <dgm:cxn modelId="{22FCC0AA-2A3D-4DB9-99DF-56060864330D}" type="presParOf" srcId="{2289CD96-22FB-423E-ACCD-21F4B6AC347E}" destId="{08586F24-08CD-4986-8BAE-39FC355BF0E3}" srcOrd="2" destOrd="0" presId="urn:microsoft.com/office/officeart/2005/8/layout/orgChart1"/>
    <dgm:cxn modelId="{D552F0AD-A1AB-40AD-9B39-C63838022E74}" type="presParOf" srcId="{C51D494C-0612-410B-8F3F-1C6204CBEB32}" destId="{D6049688-8DAC-4D7B-854E-78F7259B9035}" srcOrd="4" destOrd="0" presId="urn:microsoft.com/office/officeart/2005/8/layout/orgChart1"/>
    <dgm:cxn modelId="{25551CCF-29B4-4C8D-B297-7B2C717784F7}" type="presParOf" srcId="{C51D494C-0612-410B-8F3F-1C6204CBEB32}" destId="{1332386B-2DCA-4DC2-9FAC-890DD76F5E1E}" srcOrd="5" destOrd="0" presId="urn:microsoft.com/office/officeart/2005/8/layout/orgChart1"/>
    <dgm:cxn modelId="{F6AB6148-8907-40DB-B1D0-7D06DC3218A3}" type="presParOf" srcId="{1332386B-2DCA-4DC2-9FAC-890DD76F5E1E}" destId="{89038FD1-525A-494B-815C-AB0FEE6B2ACB}" srcOrd="0" destOrd="0" presId="urn:microsoft.com/office/officeart/2005/8/layout/orgChart1"/>
    <dgm:cxn modelId="{88831403-1052-425F-BDCE-170123DDB568}" type="presParOf" srcId="{89038FD1-525A-494B-815C-AB0FEE6B2ACB}" destId="{CE9F5359-F20F-43D0-AF79-6A6C10FB4DF5}" srcOrd="0" destOrd="0" presId="urn:microsoft.com/office/officeart/2005/8/layout/orgChart1"/>
    <dgm:cxn modelId="{B514486F-3162-488A-9553-7F1064657EB3}" type="presParOf" srcId="{89038FD1-525A-494B-815C-AB0FEE6B2ACB}" destId="{204FA430-8318-4FD1-A437-F0E04E34ADAF}" srcOrd="1" destOrd="0" presId="urn:microsoft.com/office/officeart/2005/8/layout/orgChart1"/>
    <dgm:cxn modelId="{2A289633-F45C-43D4-9F3A-E21B67AFE751}" type="presParOf" srcId="{1332386B-2DCA-4DC2-9FAC-890DD76F5E1E}" destId="{845656E4-FB2B-4989-A18C-68D7A316074F}" srcOrd="1" destOrd="0" presId="urn:microsoft.com/office/officeart/2005/8/layout/orgChart1"/>
    <dgm:cxn modelId="{F373AA4A-DBF1-4FFC-A595-E1F6E70D6B7C}" type="presParOf" srcId="{1332386B-2DCA-4DC2-9FAC-890DD76F5E1E}" destId="{45186D8D-69D8-4297-A867-1F3535A94712}" srcOrd="2" destOrd="0" presId="urn:microsoft.com/office/officeart/2005/8/layout/orgChart1"/>
    <dgm:cxn modelId="{D5181A37-F4D8-4E37-AB9E-DE28567840A8}" type="presParOf" srcId="{C51D494C-0612-410B-8F3F-1C6204CBEB32}" destId="{7D76D260-9C65-4223-992F-AC8C338AC307}" srcOrd="6" destOrd="0" presId="urn:microsoft.com/office/officeart/2005/8/layout/orgChart1"/>
    <dgm:cxn modelId="{B7FD4DDB-6981-40A9-B82B-E14B7AD6DD95}" type="presParOf" srcId="{C51D494C-0612-410B-8F3F-1C6204CBEB32}" destId="{DFAB3AAE-F7FD-4B47-84E3-8494E9BC7841}" srcOrd="7" destOrd="0" presId="urn:microsoft.com/office/officeart/2005/8/layout/orgChart1"/>
    <dgm:cxn modelId="{2A9F2603-8DA4-40E2-BEBE-68BA47FCEA9D}" type="presParOf" srcId="{DFAB3AAE-F7FD-4B47-84E3-8494E9BC7841}" destId="{579DD1C5-1491-4EA3-8778-BB40248683F4}" srcOrd="0" destOrd="0" presId="urn:microsoft.com/office/officeart/2005/8/layout/orgChart1"/>
    <dgm:cxn modelId="{9C2E4FE8-338F-454E-B97C-E1138296C132}" type="presParOf" srcId="{579DD1C5-1491-4EA3-8778-BB40248683F4}" destId="{CA7DAF0A-7C45-4091-91B2-EC6861992BB0}" srcOrd="0" destOrd="0" presId="urn:microsoft.com/office/officeart/2005/8/layout/orgChart1"/>
    <dgm:cxn modelId="{3F6BC2F4-B47B-4A17-A2D1-BFD07C2BB514}" type="presParOf" srcId="{579DD1C5-1491-4EA3-8778-BB40248683F4}" destId="{00E2BD59-E5B3-4C81-A7C5-2C8E12CE05BA}" srcOrd="1" destOrd="0" presId="urn:microsoft.com/office/officeart/2005/8/layout/orgChart1"/>
    <dgm:cxn modelId="{23CFD469-31AF-44A9-BB29-5E0D09DCF074}" type="presParOf" srcId="{DFAB3AAE-F7FD-4B47-84E3-8494E9BC7841}" destId="{8912C1AE-3FEC-4291-9D56-A7569217760A}" srcOrd="1" destOrd="0" presId="urn:microsoft.com/office/officeart/2005/8/layout/orgChart1"/>
    <dgm:cxn modelId="{F852BBBA-5283-4CEB-9AF8-32BB4C1F3109}" type="presParOf" srcId="{DFAB3AAE-F7FD-4B47-84E3-8494E9BC7841}" destId="{1DA2091D-3E56-49AB-B691-E161D61F0F32}" srcOrd="2" destOrd="0" presId="urn:microsoft.com/office/officeart/2005/8/layout/orgChart1"/>
    <dgm:cxn modelId="{342371BC-5B49-48A7-9C8E-68C1B72EA87B}" type="presParOf" srcId="{C51D494C-0612-410B-8F3F-1C6204CBEB32}" destId="{C9713442-CB7D-484D-ADB0-C3AE0C45B60A}" srcOrd="8" destOrd="0" presId="urn:microsoft.com/office/officeart/2005/8/layout/orgChart1"/>
    <dgm:cxn modelId="{CD2C60D4-6F74-4E8B-9A0A-F604D3DDF639}" type="presParOf" srcId="{C51D494C-0612-410B-8F3F-1C6204CBEB32}" destId="{B8B46874-193E-46D4-8F59-B887C751A083}" srcOrd="9" destOrd="0" presId="urn:microsoft.com/office/officeart/2005/8/layout/orgChart1"/>
    <dgm:cxn modelId="{B44DFCF9-D90D-4AD1-B2F9-751648CF7803}" type="presParOf" srcId="{B8B46874-193E-46D4-8F59-B887C751A083}" destId="{D69C3853-1A5B-4CEB-93E7-8AA8060F0AA3}" srcOrd="0" destOrd="0" presId="urn:microsoft.com/office/officeart/2005/8/layout/orgChart1"/>
    <dgm:cxn modelId="{A548E32B-FCB9-4BA9-A97B-8914A46A6C81}" type="presParOf" srcId="{D69C3853-1A5B-4CEB-93E7-8AA8060F0AA3}" destId="{E05FCE68-9B98-486D-B668-E1AD015637E7}" srcOrd="0" destOrd="0" presId="urn:microsoft.com/office/officeart/2005/8/layout/orgChart1"/>
    <dgm:cxn modelId="{A33F68AA-3FB5-4FAD-B394-7EA1AB3B40A0}" type="presParOf" srcId="{D69C3853-1A5B-4CEB-93E7-8AA8060F0AA3}" destId="{3C77687A-CA14-41CC-81F0-8ADDB429556C}" srcOrd="1" destOrd="0" presId="urn:microsoft.com/office/officeart/2005/8/layout/orgChart1"/>
    <dgm:cxn modelId="{A2E76903-BC42-4566-A346-A02FC7A05501}" type="presParOf" srcId="{B8B46874-193E-46D4-8F59-B887C751A083}" destId="{E769A4D8-8F36-4E47-B13A-10D147C09720}" srcOrd="1" destOrd="0" presId="urn:microsoft.com/office/officeart/2005/8/layout/orgChart1"/>
    <dgm:cxn modelId="{E9181639-0A01-4DEF-A241-F5019E1DF030}" type="presParOf" srcId="{B8B46874-193E-46D4-8F59-B887C751A083}" destId="{E25ADDB4-83C5-4527-A0F7-9C8DC98FD896}" srcOrd="2" destOrd="0" presId="urn:microsoft.com/office/officeart/2005/8/layout/orgChart1"/>
    <dgm:cxn modelId="{ADFD5740-8D4E-4671-B1EF-C284BBE3630D}" type="presParOf" srcId="{C51D494C-0612-410B-8F3F-1C6204CBEB32}" destId="{79DD920B-49F7-4272-A65E-A2B43A49CA08}" srcOrd="10" destOrd="0" presId="urn:microsoft.com/office/officeart/2005/8/layout/orgChart1"/>
    <dgm:cxn modelId="{B05E9698-A205-4909-AD16-FAE27CC919E7}" type="presParOf" srcId="{C51D494C-0612-410B-8F3F-1C6204CBEB32}" destId="{CBE93808-5DCA-46C8-B2B3-CAA758C67D84}" srcOrd="11" destOrd="0" presId="urn:microsoft.com/office/officeart/2005/8/layout/orgChart1"/>
    <dgm:cxn modelId="{98E40138-F464-4F0E-8155-5AB06FAA2EF3}" type="presParOf" srcId="{CBE93808-5DCA-46C8-B2B3-CAA758C67D84}" destId="{39900204-79EC-4A75-8CE5-3B9563180C57}" srcOrd="0" destOrd="0" presId="urn:microsoft.com/office/officeart/2005/8/layout/orgChart1"/>
    <dgm:cxn modelId="{9D2774C2-E14B-4628-A1C5-E7CBB8F3D1B7}" type="presParOf" srcId="{39900204-79EC-4A75-8CE5-3B9563180C57}" destId="{5BBB35ED-CD7D-4FD2-AF4B-D8C22C4E6CD0}" srcOrd="0" destOrd="0" presId="urn:microsoft.com/office/officeart/2005/8/layout/orgChart1"/>
    <dgm:cxn modelId="{06972307-947D-4340-B12F-1C3973E82911}" type="presParOf" srcId="{39900204-79EC-4A75-8CE5-3B9563180C57}" destId="{D4C9022C-E5C8-4B4B-A140-259AB0F88279}" srcOrd="1" destOrd="0" presId="urn:microsoft.com/office/officeart/2005/8/layout/orgChart1"/>
    <dgm:cxn modelId="{6E463F7A-3232-4EAE-A835-9FFCAE7A1627}" type="presParOf" srcId="{CBE93808-5DCA-46C8-B2B3-CAA758C67D84}" destId="{D89CCABF-02F7-4DE9-8B12-00697F6F69C1}" srcOrd="1" destOrd="0" presId="urn:microsoft.com/office/officeart/2005/8/layout/orgChart1"/>
    <dgm:cxn modelId="{758F7781-5F70-41B9-893F-0184CB50631B}" type="presParOf" srcId="{CBE93808-5DCA-46C8-B2B3-CAA758C67D84}" destId="{ED372453-1B68-4570-A8B3-456B4A25E2F7}" srcOrd="2" destOrd="0" presId="urn:microsoft.com/office/officeart/2005/8/layout/orgChart1"/>
    <dgm:cxn modelId="{AFF40482-F919-4853-BC45-4E333E26E8C2}" type="presParOf" srcId="{D4AF3C00-66DC-4205-B58B-E70763E00EA7}" destId="{95345500-C99F-4CE3-8B9F-BBA4A3683547}" srcOrd="5" destOrd="0" presId="urn:microsoft.com/office/officeart/2005/8/layout/orgChart1"/>
    <dgm:cxn modelId="{ADC06D64-5991-4356-AB8B-F24B972F9483}" type="presParOf" srcId="{95345500-C99F-4CE3-8B9F-BBA4A3683547}" destId="{F3C0668A-333C-42E9-AA60-7184F508FF83}" srcOrd="0" destOrd="0" presId="urn:microsoft.com/office/officeart/2005/8/layout/orgChart1"/>
    <dgm:cxn modelId="{F90162F7-4F7D-4568-8ED5-5B6282A0372F}" type="presParOf" srcId="{F3C0668A-333C-42E9-AA60-7184F508FF83}" destId="{BEA32B5E-F5C1-4A0C-8F31-74DEE8040BBA}" srcOrd="0" destOrd="0" presId="urn:microsoft.com/office/officeart/2005/8/layout/orgChart1"/>
    <dgm:cxn modelId="{EABD756A-E62F-4A01-B73A-D490801ADDC3}" type="presParOf" srcId="{F3C0668A-333C-42E9-AA60-7184F508FF83}" destId="{AAEF620F-5DFA-4588-A89A-2ACFC5A6B0F7}" srcOrd="1" destOrd="0" presId="urn:microsoft.com/office/officeart/2005/8/layout/orgChart1"/>
    <dgm:cxn modelId="{7F705B58-2904-44E3-B5CD-B04DB283ADC7}" type="presParOf" srcId="{95345500-C99F-4CE3-8B9F-BBA4A3683547}" destId="{787FA22A-CC9D-47C4-B00B-3D8B52264F45}" srcOrd="1" destOrd="0" presId="urn:microsoft.com/office/officeart/2005/8/layout/orgChart1"/>
    <dgm:cxn modelId="{72A40C77-35FE-4BA1-8900-D7BDB4D9CF56}" type="presParOf" srcId="{95345500-C99F-4CE3-8B9F-BBA4A3683547}" destId="{178C527D-6782-4D5F-8DA2-75E405C58AD5}" srcOrd="2" destOrd="0" presId="urn:microsoft.com/office/officeart/2005/8/layout/orgChart1"/>
    <dgm:cxn modelId="{AEC8FE3E-1E3B-414F-8889-06FBC9461446}" type="presParOf" srcId="{178C527D-6782-4D5F-8DA2-75E405C58AD5}" destId="{BA549DE2-C7BB-4991-9131-E696B4BC2A78}" srcOrd="0" destOrd="0" presId="urn:microsoft.com/office/officeart/2005/8/layout/orgChart1"/>
    <dgm:cxn modelId="{2599FE1D-79DA-47C8-8AE0-7E7D0B4E30B2}" type="presParOf" srcId="{178C527D-6782-4D5F-8DA2-75E405C58AD5}" destId="{99F01B4F-1502-4F21-A95B-7ADB4FD3812D}" srcOrd="1" destOrd="0" presId="urn:microsoft.com/office/officeart/2005/8/layout/orgChart1"/>
    <dgm:cxn modelId="{1680D2CB-49D1-4415-A60A-0CBFC4E465CA}" type="presParOf" srcId="{99F01B4F-1502-4F21-A95B-7ADB4FD3812D}" destId="{8F45BB6E-E7A6-465F-BF11-983D1F6DBE7B}" srcOrd="0" destOrd="0" presId="urn:microsoft.com/office/officeart/2005/8/layout/orgChart1"/>
    <dgm:cxn modelId="{D5025C4C-8E45-4A27-AFB7-EC3DA35C7FB6}" type="presParOf" srcId="{8F45BB6E-E7A6-465F-BF11-983D1F6DBE7B}" destId="{2A6CCCD4-A1EB-4BCE-B253-025927015600}" srcOrd="0" destOrd="0" presId="urn:microsoft.com/office/officeart/2005/8/layout/orgChart1"/>
    <dgm:cxn modelId="{A87F5E9A-027D-4013-A9CA-A06F0A97B61F}" type="presParOf" srcId="{8F45BB6E-E7A6-465F-BF11-983D1F6DBE7B}" destId="{CA8F3B6D-29AC-4215-986A-9988C1F60248}" srcOrd="1" destOrd="0" presId="urn:microsoft.com/office/officeart/2005/8/layout/orgChart1"/>
    <dgm:cxn modelId="{B7C15D32-9547-4C7C-8556-F4E28EAACEBA}" type="presParOf" srcId="{99F01B4F-1502-4F21-A95B-7ADB4FD3812D}" destId="{88D78A49-5386-43B8-B550-B3470DEC9EE8}" srcOrd="1" destOrd="0" presId="urn:microsoft.com/office/officeart/2005/8/layout/orgChart1"/>
    <dgm:cxn modelId="{F57F698F-C995-41B5-9F67-96DDEDA3330E}" type="presParOf" srcId="{99F01B4F-1502-4F21-A95B-7ADB4FD3812D}" destId="{0DA1FE9F-7098-4A9D-AC4F-B82A813DD14E}" srcOrd="2" destOrd="0" presId="urn:microsoft.com/office/officeart/2005/8/layout/orgChart1"/>
    <dgm:cxn modelId="{BD11E4E3-5147-4E13-9E34-B7CEEB72DD01}" type="presParOf" srcId="{178C527D-6782-4D5F-8DA2-75E405C58AD5}" destId="{CAAE1265-F0B5-402A-8FB1-72850B3433DD}" srcOrd="2" destOrd="0" presId="urn:microsoft.com/office/officeart/2005/8/layout/orgChart1"/>
    <dgm:cxn modelId="{F524C269-1090-4EAF-8BC8-E17F39EBCA8C}" type="presParOf" srcId="{178C527D-6782-4D5F-8DA2-75E405C58AD5}" destId="{5CB73A72-8A47-42FA-A7B9-25A81C2F22B1}" srcOrd="3" destOrd="0" presId="urn:microsoft.com/office/officeart/2005/8/layout/orgChart1"/>
    <dgm:cxn modelId="{7FC4FA42-E1E7-419C-9FF8-DD9B1823AD10}" type="presParOf" srcId="{5CB73A72-8A47-42FA-A7B9-25A81C2F22B1}" destId="{AAF53DE2-6501-43C3-BB1F-657374ADF928}" srcOrd="0" destOrd="0" presId="urn:microsoft.com/office/officeart/2005/8/layout/orgChart1"/>
    <dgm:cxn modelId="{2CA9A0AC-96B6-40B0-A578-F665EE8E3F56}" type="presParOf" srcId="{AAF53DE2-6501-43C3-BB1F-657374ADF928}" destId="{6046C5FE-8360-4FDB-B3E2-C7FDE7AEE1DC}" srcOrd="0" destOrd="0" presId="urn:microsoft.com/office/officeart/2005/8/layout/orgChart1"/>
    <dgm:cxn modelId="{76D2D6CD-1C7C-4C94-A870-E3A63AE08416}" type="presParOf" srcId="{AAF53DE2-6501-43C3-BB1F-657374ADF928}" destId="{B6105D25-8416-4EA8-B25F-DF187462BA5C}" srcOrd="1" destOrd="0" presId="urn:microsoft.com/office/officeart/2005/8/layout/orgChart1"/>
    <dgm:cxn modelId="{60FE8B56-6DDD-4474-BC62-141800CF82BD}" type="presParOf" srcId="{5CB73A72-8A47-42FA-A7B9-25A81C2F22B1}" destId="{24AAFE4A-94E7-40F0-911E-65DBE95A2202}" srcOrd="1" destOrd="0" presId="urn:microsoft.com/office/officeart/2005/8/layout/orgChart1"/>
    <dgm:cxn modelId="{D189A633-91C1-48D4-9DC7-52F1BC3CF3E7}" type="presParOf" srcId="{5CB73A72-8A47-42FA-A7B9-25A81C2F22B1}" destId="{77C69A34-0429-4229-8FDE-5DE2CD7ED1A7}" srcOrd="2" destOrd="0" presId="urn:microsoft.com/office/officeart/2005/8/layout/orgChart1"/>
    <dgm:cxn modelId="{045284DC-D7E3-44C0-B0FA-69348676A6F6}" type="presParOf" srcId="{178C527D-6782-4D5F-8DA2-75E405C58AD5}" destId="{F191C8AB-D360-44DF-A0B8-928DD4290BE1}" srcOrd="4" destOrd="0" presId="urn:microsoft.com/office/officeart/2005/8/layout/orgChart1"/>
    <dgm:cxn modelId="{02D556B5-CF86-4DA3-8969-A0E82B28577B}" type="presParOf" srcId="{178C527D-6782-4D5F-8DA2-75E405C58AD5}" destId="{287D4C81-2B30-4730-B60D-78460D42A648}" srcOrd="5" destOrd="0" presId="urn:microsoft.com/office/officeart/2005/8/layout/orgChart1"/>
    <dgm:cxn modelId="{F0266349-0216-4F3B-AAF5-D7E0AA8FB685}" type="presParOf" srcId="{287D4C81-2B30-4730-B60D-78460D42A648}" destId="{73F2F649-D7BA-4215-8E79-F1BEB7C0B64A}" srcOrd="0" destOrd="0" presId="urn:microsoft.com/office/officeart/2005/8/layout/orgChart1"/>
    <dgm:cxn modelId="{F7A7DFCC-573C-45C5-818C-80B96F23A13A}" type="presParOf" srcId="{73F2F649-D7BA-4215-8E79-F1BEB7C0B64A}" destId="{68F22B45-D116-4932-8E8C-ED59E7493ADB}" srcOrd="0" destOrd="0" presId="urn:microsoft.com/office/officeart/2005/8/layout/orgChart1"/>
    <dgm:cxn modelId="{401A10C6-F736-44E9-ABC8-BAB86A693B61}" type="presParOf" srcId="{73F2F649-D7BA-4215-8E79-F1BEB7C0B64A}" destId="{683312C0-BCA1-4551-85AC-C03040542A56}" srcOrd="1" destOrd="0" presId="urn:microsoft.com/office/officeart/2005/8/layout/orgChart1"/>
    <dgm:cxn modelId="{A56131AD-012C-4AB9-BF06-9365A30F0C0F}" type="presParOf" srcId="{287D4C81-2B30-4730-B60D-78460D42A648}" destId="{141C6FB3-9411-4D4B-A187-1351F77EC629}" srcOrd="1" destOrd="0" presId="urn:microsoft.com/office/officeart/2005/8/layout/orgChart1"/>
    <dgm:cxn modelId="{8B089584-4610-4085-A0B6-616E1A66B033}" type="presParOf" srcId="{287D4C81-2B30-4730-B60D-78460D42A648}" destId="{CE3264F6-D774-40A3-BAEE-A7AD0B9CCC44}" srcOrd="2" destOrd="0" presId="urn:microsoft.com/office/officeart/2005/8/layout/orgChart1"/>
    <dgm:cxn modelId="{BDF94E30-A8D8-4B9E-BF7C-3884ABB8E253}" type="presParOf" srcId="{178C527D-6782-4D5F-8DA2-75E405C58AD5}" destId="{C5BD8586-65D4-4DAA-91BD-E1CD3BB18773}" srcOrd="6" destOrd="0" presId="urn:microsoft.com/office/officeart/2005/8/layout/orgChart1"/>
    <dgm:cxn modelId="{C8A9D928-9AAB-43CE-BA5E-C8ADA72111FF}" type="presParOf" srcId="{178C527D-6782-4D5F-8DA2-75E405C58AD5}" destId="{964FDAD2-8D4A-4257-8D37-84096C59DC97}" srcOrd="7" destOrd="0" presId="urn:microsoft.com/office/officeart/2005/8/layout/orgChart1"/>
    <dgm:cxn modelId="{8FE51393-DF9D-435D-ABAA-B39A331E2A5B}" type="presParOf" srcId="{964FDAD2-8D4A-4257-8D37-84096C59DC97}" destId="{471AC8A7-25EC-4BBB-84D0-C6EC37A8C4AF}" srcOrd="0" destOrd="0" presId="urn:microsoft.com/office/officeart/2005/8/layout/orgChart1"/>
    <dgm:cxn modelId="{40770F75-F774-4DBF-827E-6DADF505D2B7}" type="presParOf" srcId="{471AC8A7-25EC-4BBB-84D0-C6EC37A8C4AF}" destId="{0EE7DD3D-312C-4425-A36F-5A435BA695D2}" srcOrd="0" destOrd="0" presId="urn:microsoft.com/office/officeart/2005/8/layout/orgChart1"/>
    <dgm:cxn modelId="{B2EF1197-EAE4-4290-8B93-FC9FF32DF419}" type="presParOf" srcId="{471AC8A7-25EC-4BBB-84D0-C6EC37A8C4AF}" destId="{2C1593E9-7DA5-400E-8369-72D04BE1391F}" srcOrd="1" destOrd="0" presId="urn:microsoft.com/office/officeart/2005/8/layout/orgChart1"/>
    <dgm:cxn modelId="{A7D65D17-97C7-4D1C-BEC5-AF8FAF4B1BF3}" type="presParOf" srcId="{964FDAD2-8D4A-4257-8D37-84096C59DC97}" destId="{735F8488-A7B5-472D-9978-7775B6D1BC7C}" srcOrd="1" destOrd="0" presId="urn:microsoft.com/office/officeart/2005/8/layout/orgChart1"/>
    <dgm:cxn modelId="{72E1080C-4B20-40F2-9859-B0ECBE0D15A1}" type="presParOf" srcId="{964FDAD2-8D4A-4257-8D37-84096C59DC97}" destId="{83ACF147-F1AC-4816-A8A6-965F61C0512F}" srcOrd="2" destOrd="0" presId="urn:microsoft.com/office/officeart/2005/8/layout/orgChart1"/>
    <dgm:cxn modelId="{7BE29D62-7458-42CC-A64C-D96E8C1BA865}" type="presParOf" srcId="{178C527D-6782-4D5F-8DA2-75E405C58AD5}" destId="{9C36B790-D041-4259-B73B-41469CBFF3C5}" srcOrd="8" destOrd="0" presId="urn:microsoft.com/office/officeart/2005/8/layout/orgChart1"/>
    <dgm:cxn modelId="{966181DE-DB29-43E8-911B-9728908FE051}" type="presParOf" srcId="{178C527D-6782-4D5F-8DA2-75E405C58AD5}" destId="{A72A448C-5688-4553-A829-BD733A20E8A8}" srcOrd="9" destOrd="0" presId="urn:microsoft.com/office/officeart/2005/8/layout/orgChart1"/>
    <dgm:cxn modelId="{B8DD5865-3E24-404B-AB7A-EA8C18B19D38}" type="presParOf" srcId="{A72A448C-5688-4553-A829-BD733A20E8A8}" destId="{EDEB7A8E-0FA9-4C5B-86A9-CECB63882821}" srcOrd="0" destOrd="0" presId="urn:microsoft.com/office/officeart/2005/8/layout/orgChart1"/>
    <dgm:cxn modelId="{206A371A-2696-4250-8D17-67A8E0F2AC03}" type="presParOf" srcId="{EDEB7A8E-0FA9-4C5B-86A9-CECB63882821}" destId="{023F6CEA-9035-43C8-9E2F-C2B80D4A6922}" srcOrd="0" destOrd="0" presId="urn:microsoft.com/office/officeart/2005/8/layout/orgChart1"/>
    <dgm:cxn modelId="{B8AE5AD6-B72C-4738-8216-78EA5DF634A7}" type="presParOf" srcId="{EDEB7A8E-0FA9-4C5B-86A9-CECB63882821}" destId="{0D953E12-0598-456B-A72B-66D21E722DA1}" srcOrd="1" destOrd="0" presId="urn:microsoft.com/office/officeart/2005/8/layout/orgChart1"/>
    <dgm:cxn modelId="{E783C6D3-CFEE-413F-A555-01ED948F020A}" type="presParOf" srcId="{A72A448C-5688-4553-A829-BD733A20E8A8}" destId="{69B020BD-235D-4B34-8693-4BC7AA4050B0}" srcOrd="1" destOrd="0" presId="urn:microsoft.com/office/officeart/2005/8/layout/orgChart1"/>
    <dgm:cxn modelId="{6E7CE945-B16E-438F-8698-CED02732E8CD}" type="presParOf" srcId="{A72A448C-5688-4553-A829-BD733A20E8A8}" destId="{9AACA656-8B8A-4600-80C1-8727D192E644}" srcOrd="2" destOrd="0" presId="urn:microsoft.com/office/officeart/2005/8/layout/orgChart1"/>
    <dgm:cxn modelId="{4DC10530-A78A-4A39-9A1B-45317A1AC47B}" type="presParOf" srcId="{178C527D-6782-4D5F-8DA2-75E405C58AD5}" destId="{C93EE928-0127-47FB-9485-1D793EA60207}" srcOrd="10" destOrd="0" presId="urn:microsoft.com/office/officeart/2005/8/layout/orgChart1"/>
    <dgm:cxn modelId="{407F483E-73A0-4AB4-94D5-C75C5B503F82}" type="presParOf" srcId="{178C527D-6782-4D5F-8DA2-75E405C58AD5}" destId="{061F9F61-479B-4C7E-B5FD-41510833C0CB}" srcOrd="11" destOrd="0" presId="urn:microsoft.com/office/officeart/2005/8/layout/orgChart1"/>
    <dgm:cxn modelId="{334E2846-101C-4100-B356-EF325CE67AE6}" type="presParOf" srcId="{061F9F61-479B-4C7E-B5FD-41510833C0CB}" destId="{65A29E3F-2248-472B-9861-AB3559459927}" srcOrd="0" destOrd="0" presId="urn:microsoft.com/office/officeart/2005/8/layout/orgChart1"/>
    <dgm:cxn modelId="{C9DE4A45-B9A8-4C1B-A9E3-37F999F04743}" type="presParOf" srcId="{65A29E3F-2248-472B-9861-AB3559459927}" destId="{49F57AD6-D15A-4FF0-A451-B11A817CD3A6}" srcOrd="0" destOrd="0" presId="urn:microsoft.com/office/officeart/2005/8/layout/orgChart1"/>
    <dgm:cxn modelId="{EFEF9039-EF0A-4F23-BFD3-2C652970E880}" type="presParOf" srcId="{65A29E3F-2248-472B-9861-AB3559459927}" destId="{57B2D1C9-AF21-4795-9845-DC5C17BE05CD}" srcOrd="1" destOrd="0" presId="urn:microsoft.com/office/officeart/2005/8/layout/orgChart1"/>
    <dgm:cxn modelId="{07F6E8A9-998B-4830-89A4-B578A0FDC0B7}" type="presParOf" srcId="{061F9F61-479B-4C7E-B5FD-41510833C0CB}" destId="{E0FA3957-F55C-4F41-9661-ADD168535077}" srcOrd="1" destOrd="0" presId="urn:microsoft.com/office/officeart/2005/8/layout/orgChart1"/>
    <dgm:cxn modelId="{CADA8B63-4FA0-4DF6-AE58-661806519F7A}" type="presParOf" srcId="{061F9F61-479B-4C7E-B5FD-41510833C0CB}" destId="{DB4317D5-3FCF-4E21-AA8D-7BF2F2E1A0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EE928-0127-47FB-9485-1D793EA60207}">
      <dsp:nvSpPr>
        <dsp:cNvPr id="0" name=""/>
        <dsp:cNvSpPr/>
      </dsp:nvSpPr>
      <dsp:spPr>
        <a:xfrm>
          <a:off x="9251509" y="596505"/>
          <a:ext cx="91440" cy="1322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2907"/>
              </a:lnTo>
              <a:lnTo>
                <a:pt x="119605" y="1322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6B790-D041-4259-B73B-41469CBFF3C5}">
      <dsp:nvSpPr>
        <dsp:cNvPr id="0" name=""/>
        <dsp:cNvSpPr/>
      </dsp:nvSpPr>
      <dsp:spPr>
        <a:xfrm>
          <a:off x="9177623" y="596505"/>
          <a:ext cx="91440" cy="1322907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1322907"/>
              </a:lnTo>
              <a:lnTo>
                <a:pt x="45720" y="1322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D8586-65D4-4DAA-91BD-E1CD3BB18773}">
      <dsp:nvSpPr>
        <dsp:cNvPr id="0" name=""/>
        <dsp:cNvSpPr/>
      </dsp:nvSpPr>
      <dsp:spPr>
        <a:xfrm>
          <a:off x="9251509" y="596505"/>
          <a:ext cx="91440" cy="823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298"/>
              </a:lnTo>
              <a:lnTo>
                <a:pt x="119605" y="823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8AB-D360-44DF-A0B8-928DD4290BE1}">
      <dsp:nvSpPr>
        <dsp:cNvPr id="0" name=""/>
        <dsp:cNvSpPr/>
      </dsp:nvSpPr>
      <dsp:spPr>
        <a:xfrm>
          <a:off x="9177623" y="596505"/>
          <a:ext cx="91440" cy="823298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823298"/>
              </a:lnTo>
              <a:lnTo>
                <a:pt x="45720" y="823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E1265-F0B5-402A-8FB1-72850B3433DD}">
      <dsp:nvSpPr>
        <dsp:cNvPr id="0" name=""/>
        <dsp:cNvSpPr/>
      </dsp:nvSpPr>
      <dsp:spPr>
        <a:xfrm>
          <a:off x="9251509" y="596505"/>
          <a:ext cx="91440" cy="32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690"/>
              </a:lnTo>
              <a:lnTo>
                <a:pt x="119605" y="323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49DE2-C7BB-4991-9131-E696B4BC2A78}">
      <dsp:nvSpPr>
        <dsp:cNvPr id="0" name=""/>
        <dsp:cNvSpPr/>
      </dsp:nvSpPr>
      <dsp:spPr>
        <a:xfrm>
          <a:off x="9177623" y="596505"/>
          <a:ext cx="91440" cy="323690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323690"/>
              </a:lnTo>
              <a:lnTo>
                <a:pt x="45720" y="323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920B-49F7-4272-A65E-A2B43A49CA08}">
      <dsp:nvSpPr>
        <dsp:cNvPr id="0" name=""/>
        <dsp:cNvSpPr/>
      </dsp:nvSpPr>
      <dsp:spPr>
        <a:xfrm>
          <a:off x="7548617" y="596505"/>
          <a:ext cx="91440" cy="1322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2907"/>
              </a:lnTo>
              <a:lnTo>
                <a:pt x="119605" y="1322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13442-CB7D-484D-ADB0-C3AE0C45B60A}">
      <dsp:nvSpPr>
        <dsp:cNvPr id="0" name=""/>
        <dsp:cNvSpPr/>
      </dsp:nvSpPr>
      <dsp:spPr>
        <a:xfrm>
          <a:off x="7474731" y="596505"/>
          <a:ext cx="91440" cy="1322907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1322907"/>
              </a:lnTo>
              <a:lnTo>
                <a:pt x="45720" y="1322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6D260-9C65-4223-992F-AC8C338AC307}">
      <dsp:nvSpPr>
        <dsp:cNvPr id="0" name=""/>
        <dsp:cNvSpPr/>
      </dsp:nvSpPr>
      <dsp:spPr>
        <a:xfrm>
          <a:off x="7548617" y="596505"/>
          <a:ext cx="91440" cy="823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298"/>
              </a:lnTo>
              <a:lnTo>
                <a:pt x="119605" y="823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49688-8DAC-4D7B-854E-78F7259B9035}">
      <dsp:nvSpPr>
        <dsp:cNvPr id="0" name=""/>
        <dsp:cNvSpPr/>
      </dsp:nvSpPr>
      <dsp:spPr>
        <a:xfrm>
          <a:off x="7474731" y="596505"/>
          <a:ext cx="91440" cy="823298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823298"/>
              </a:lnTo>
              <a:lnTo>
                <a:pt x="45720" y="823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9AFB4-28C2-4749-934D-6FA9E79D156D}">
      <dsp:nvSpPr>
        <dsp:cNvPr id="0" name=""/>
        <dsp:cNvSpPr/>
      </dsp:nvSpPr>
      <dsp:spPr>
        <a:xfrm>
          <a:off x="7548617" y="596505"/>
          <a:ext cx="91440" cy="32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690"/>
              </a:lnTo>
              <a:lnTo>
                <a:pt x="119605" y="323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33A7B-6192-4401-9118-BD14CA1D9B8D}">
      <dsp:nvSpPr>
        <dsp:cNvPr id="0" name=""/>
        <dsp:cNvSpPr/>
      </dsp:nvSpPr>
      <dsp:spPr>
        <a:xfrm>
          <a:off x="7474731" y="596505"/>
          <a:ext cx="91440" cy="323690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323690"/>
              </a:lnTo>
              <a:lnTo>
                <a:pt x="45720" y="323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70475-CCF9-487A-8654-0DFE1949BE96}">
      <dsp:nvSpPr>
        <dsp:cNvPr id="0" name=""/>
        <dsp:cNvSpPr/>
      </dsp:nvSpPr>
      <dsp:spPr>
        <a:xfrm>
          <a:off x="5845725" y="596505"/>
          <a:ext cx="91440" cy="1322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2907"/>
              </a:lnTo>
              <a:lnTo>
                <a:pt x="119605" y="1322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62AF9-3134-48C7-A928-CEA4376B1385}">
      <dsp:nvSpPr>
        <dsp:cNvPr id="0" name=""/>
        <dsp:cNvSpPr/>
      </dsp:nvSpPr>
      <dsp:spPr>
        <a:xfrm>
          <a:off x="5771840" y="596505"/>
          <a:ext cx="91440" cy="1322907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1322907"/>
              </a:lnTo>
              <a:lnTo>
                <a:pt x="45720" y="1322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D26EF-45AF-473E-AE47-BC7A0E7ABA03}">
      <dsp:nvSpPr>
        <dsp:cNvPr id="0" name=""/>
        <dsp:cNvSpPr/>
      </dsp:nvSpPr>
      <dsp:spPr>
        <a:xfrm>
          <a:off x="5845725" y="596505"/>
          <a:ext cx="91440" cy="823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298"/>
              </a:lnTo>
              <a:lnTo>
                <a:pt x="119605" y="823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BAA6D-299D-4CE7-A9B8-1D197D390663}">
      <dsp:nvSpPr>
        <dsp:cNvPr id="0" name=""/>
        <dsp:cNvSpPr/>
      </dsp:nvSpPr>
      <dsp:spPr>
        <a:xfrm>
          <a:off x="5771840" y="596505"/>
          <a:ext cx="91440" cy="823298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823298"/>
              </a:lnTo>
              <a:lnTo>
                <a:pt x="45720" y="823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B1C6C-8A77-4E80-901D-800E8399A10C}">
      <dsp:nvSpPr>
        <dsp:cNvPr id="0" name=""/>
        <dsp:cNvSpPr/>
      </dsp:nvSpPr>
      <dsp:spPr>
        <a:xfrm>
          <a:off x="5845725" y="596505"/>
          <a:ext cx="91440" cy="32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690"/>
              </a:lnTo>
              <a:lnTo>
                <a:pt x="119605" y="323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E7900-31AF-4185-BE51-CA5E8F1FE22B}">
      <dsp:nvSpPr>
        <dsp:cNvPr id="0" name=""/>
        <dsp:cNvSpPr/>
      </dsp:nvSpPr>
      <dsp:spPr>
        <a:xfrm>
          <a:off x="5771840" y="596505"/>
          <a:ext cx="91440" cy="323690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323690"/>
              </a:lnTo>
              <a:lnTo>
                <a:pt x="45720" y="323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0CD-789E-4F0C-9880-5AE9A9A96656}">
      <dsp:nvSpPr>
        <dsp:cNvPr id="0" name=""/>
        <dsp:cNvSpPr/>
      </dsp:nvSpPr>
      <dsp:spPr>
        <a:xfrm>
          <a:off x="4142834" y="596505"/>
          <a:ext cx="91440" cy="1322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2907"/>
              </a:lnTo>
              <a:lnTo>
                <a:pt x="119605" y="1322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C083B-9198-420F-9372-304BFC735C82}">
      <dsp:nvSpPr>
        <dsp:cNvPr id="0" name=""/>
        <dsp:cNvSpPr/>
      </dsp:nvSpPr>
      <dsp:spPr>
        <a:xfrm>
          <a:off x="4068948" y="596505"/>
          <a:ext cx="91440" cy="1322907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1322907"/>
              </a:lnTo>
              <a:lnTo>
                <a:pt x="45720" y="1322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1AA3E-017B-4A8C-ACE2-4EDAA7543A11}">
      <dsp:nvSpPr>
        <dsp:cNvPr id="0" name=""/>
        <dsp:cNvSpPr/>
      </dsp:nvSpPr>
      <dsp:spPr>
        <a:xfrm>
          <a:off x="4142834" y="596505"/>
          <a:ext cx="91440" cy="823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298"/>
              </a:lnTo>
              <a:lnTo>
                <a:pt x="119605" y="823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7348A-F5B7-4BE2-8E53-1B709F5E0901}">
      <dsp:nvSpPr>
        <dsp:cNvPr id="0" name=""/>
        <dsp:cNvSpPr/>
      </dsp:nvSpPr>
      <dsp:spPr>
        <a:xfrm>
          <a:off x="4068948" y="596505"/>
          <a:ext cx="91440" cy="823298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823298"/>
              </a:lnTo>
              <a:lnTo>
                <a:pt x="45720" y="823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3A849-5368-4BA7-81A2-88EB7F94C7C4}">
      <dsp:nvSpPr>
        <dsp:cNvPr id="0" name=""/>
        <dsp:cNvSpPr/>
      </dsp:nvSpPr>
      <dsp:spPr>
        <a:xfrm>
          <a:off x="4142834" y="596505"/>
          <a:ext cx="91440" cy="32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690"/>
              </a:lnTo>
              <a:lnTo>
                <a:pt x="119605" y="323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9928C-AE28-4704-B96D-2065A911CE12}">
      <dsp:nvSpPr>
        <dsp:cNvPr id="0" name=""/>
        <dsp:cNvSpPr/>
      </dsp:nvSpPr>
      <dsp:spPr>
        <a:xfrm>
          <a:off x="4068948" y="596505"/>
          <a:ext cx="91440" cy="323690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323690"/>
              </a:lnTo>
              <a:lnTo>
                <a:pt x="45720" y="323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770A7-2F4D-415A-B7F2-44A11B1C2506}">
      <dsp:nvSpPr>
        <dsp:cNvPr id="0" name=""/>
        <dsp:cNvSpPr/>
      </dsp:nvSpPr>
      <dsp:spPr>
        <a:xfrm>
          <a:off x="2439942" y="596505"/>
          <a:ext cx="91440" cy="1322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2907"/>
              </a:lnTo>
              <a:lnTo>
                <a:pt x="119605" y="1322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31A05-B203-46F0-A016-E6C2C5C4A112}">
      <dsp:nvSpPr>
        <dsp:cNvPr id="0" name=""/>
        <dsp:cNvSpPr/>
      </dsp:nvSpPr>
      <dsp:spPr>
        <a:xfrm>
          <a:off x="2366056" y="596505"/>
          <a:ext cx="91440" cy="1322907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1322907"/>
              </a:lnTo>
              <a:lnTo>
                <a:pt x="45720" y="1322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7B794-4564-49F7-B4DB-109CC6E693E2}">
      <dsp:nvSpPr>
        <dsp:cNvPr id="0" name=""/>
        <dsp:cNvSpPr/>
      </dsp:nvSpPr>
      <dsp:spPr>
        <a:xfrm>
          <a:off x="2439942" y="596505"/>
          <a:ext cx="91440" cy="823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298"/>
              </a:lnTo>
              <a:lnTo>
                <a:pt x="119605" y="823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A65F6-1424-4239-87F2-68636551FAB1}">
      <dsp:nvSpPr>
        <dsp:cNvPr id="0" name=""/>
        <dsp:cNvSpPr/>
      </dsp:nvSpPr>
      <dsp:spPr>
        <a:xfrm>
          <a:off x="2366056" y="596505"/>
          <a:ext cx="91440" cy="823298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823298"/>
              </a:lnTo>
              <a:lnTo>
                <a:pt x="45720" y="823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3E629-FF40-4084-93BB-B66A75204870}">
      <dsp:nvSpPr>
        <dsp:cNvPr id="0" name=""/>
        <dsp:cNvSpPr/>
      </dsp:nvSpPr>
      <dsp:spPr>
        <a:xfrm>
          <a:off x="2439942" y="596505"/>
          <a:ext cx="91440" cy="32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690"/>
              </a:lnTo>
              <a:lnTo>
                <a:pt x="119605" y="323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6BFA0-1D7D-4A83-A59D-389261F08E05}">
      <dsp:nvSpPr>
        <dsp:cNvPr id="0" name=""/>
        <dsp:cNvSpPr/>
      </dsp:nvSpPr>
      <dsp:spPr>
        <a:xfrm>
          <a:off x="2366056" y="596505"/>
          <a:ext cx="91440" cy="323690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323690"/>
              </a:lnTo>
              <a:lnTo>
                <a:pt x="45720" y="323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E848F-735C-4269-A3A7-E43763ACF288}">
      <dsp:nvSpPr>
        <dsp:cNvPr id="0" name=""/>
        <dsp:cNvSpPr/>
      </dsp:nvSpPr>
      <dsp:spPr>
        <a:xfrm>
          <a:off x="737050" y="596505"/>
          <a:ext cx="91440" cy="1322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2907"/>
              </a:lnTo>
              <a:lnTo>
                <a:pt x="119605" y="1322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EB1DE-D0DF-4E5F-BC6A-7F4423C7F558}">
      <dsp:nvSpPr>
        <dsp:cNvPr id="0" name=""/>
        <dsp:cNvSpPr/>
      </dsp:nvSpPr>
      <dsp:spPr>
        <a:xfrm>
          <a:off x="663164" y="596505"/>
          <a:ext cx="91440" cy="1322907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1322907"/>
              </a:lnTo>
              <a:lnTo>
                <a:pt x="45720" y="1322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DC68C-E1D6-4F84-802C-41A2C4EC3616}">
      <dsp:nvSpPr>
        <dsp:cNvPr id="0" name=""/>
        <dsp:cNvSpPr/>
      </dsp:nvSpPr>
      <dsp:spPr>
        <a:xfrm>
          <a:off x="737050" y="596505"/>
          <a:ext cx="91440" cy="823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298"/>
              </a:lnTo>
              <a:lnTo>
                <a:pt x="119605" y="823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DC17E-82D6-4D5F-B75E-0A17899EFE99}">
      <dsp:nvSpPr>
        <dsp:cNvPr id="0" name=""/>
        <dsp:cNvSpPr/>
      </dsp:nvSpPr>
      <dsp:spPr>
        <a:xfrm>
          <a:off x="663164" y="596505"/>
          <a:ext cx="91440" cy="823298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823298"/>
              </a:lnTo>
              <a:lnTo>
                <a:pt x="45720" y="823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D9369-F409-4257-90AA-F498D6C58AA5}">
      <dsp:nvSpPr>
        <dsp:cNvPr id="0" name=""/>
        <dsp:cNvSpPr/>
      </dsp:nvSpPr>
      <dsp:spPr>
        <a:xfrm>
          <a:off x="737050" y="596505"/>
          <a:ext cx="91440" cy="32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690"/>
              </a:lnTo>
              <a:lnTo>
                <a:pt x="119605" y="323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4EE06-B12F-4511-816C-EFD44B65D6F9}">
      <dsp:nvSpPr>
        <dsp:cNvPr id="0" name=""/>
        <dsp:cNvSpPr/>
      </dsp:nvSpPr>
      <dsp:spPr>
        <a:xfrm>
          <a:off x="663164" y="596505"/>
          <a:ext cx="91440" cy="323690"/>
        </a:xfrm>
        <a:custGeom>
          <a:avLst/>
          <a:gdLst/>
          <a:ahLst/>
          <a:cxnLst/>
          <a:rect l="0" t="0" r="0" b="0"/>
          <a:pathLst>
            <a:path>
              <a:moveTo>
                <a:pt x="119605" y="0"/>
              </a:moveTo>
              <a:lnTo>
                <a:pt x="119605" y="323690"/>
              </a:lnTo>
              <a:lnTo>
                <a:pt x="45720" y="323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0D444-A1D2-4EFE-AB56-D72E26B9B05A}">
      <dsp:nvSpPr>
        <dsp:cNvPr id="0" name=""/>
        <dsp:cNvSpPr/>
      </dsp:nvSpPr>
      <dsp:spPr>
        <a:xfrm>
          <a:off x="430933" y="244668"/>
          <a:ext cx="703674" cy="35183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one on the first roll</a:t>
          </a:r>
          <a:endParaRPr lang="en-US" sz="900" kern="1200" dirty="0"/>
        </a:p>
      </dsp:txBody>
      <dsp:txXfrm>
        <a:off x="430933" y="244668"/>
        <a:ext cx="703674" cy="351837"/>
      </dsp:txXfrm>
    </dsp:sp>
    <dsp:sp modelId="{0D336867-0B88-4EFF-AAD7-25ACFB41AA85}">
      <dsp:nvSpPr>
        <dsp:cNvPr id="0" name=""/>
        <dsp:cNvSpPr/>
      </dsp:nvSpPr>
      <dsp:spPr>
        <a:xfrm>
          <a:off x="5210" y="744277"/>
          <a:ext cx="703674" cy="35183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one on the second roll</a:t>
          </a:r>
          <a:endParaRPr lang="en-US" sz="900" kern="1200" dirty="0"/>
        </a:p>
      </dsp:txBody>
      <dsp:txXfrm>
        <a:off x="5210" y="744277"/>
        <a:ext cx="703674" cy="351837"/>
      </dsp:txXfrm>
    </dsp:sp>
    <dsp:sp modelId="{DB4F24E8-13C1-4C2C-910B-D90B76442ED3}">
      <dsp:nvSpPr>
        <dsp:cNvPr id="0" name=""/>
        <dsp:cNvSpPr/>
      </dsp:nvSpPr>
      <dsp:spPr>
        <a:xfrm>
          <a:off x="856656" y="744277"/>
          <a:ext cx="703674" cy="35183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two on the second roll</a:t>
          </a:r>
          <a:endParaRPr lang="en-US" sz="900" kern="1200" dirty="0"/>
        </a:p>
      </dsp:txBody>
      <dsp:txXfrm>
        <a:off x="856656" y="744277"/>
        <a:ext cx="703674" cy="351837"/>
      </dsp:txXfrm>
    </dsp:sp>
    <dsp:sp modelId="{754A6EA3-60E6-4D6A-ACD1-371998FC4E4C}">
      <dsp:nvSpPr>
        <dsp:cNvPr id="0" name=""/>
        <dsp:cNvSpPr/>
      </dsp:nvSpPr>
      <dsp:spPr>
        <a:xfrm>
          <a:off x="5210" y="1243885"/>
          <a:ext cx="703674" cy="351837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three on the second roll</a:t>
          </a:r>
          <a:endParaRPr lang="en-US" sz="900" kern="1200" dirty="0"/>
        </a:p>
      </dsp:txBody>
      <dsp:txXfrm>
        <a:off x="5210" y="1243885"/>
        <a:ext cx="703674" cy="351837"/>
      </dsp:txXfrm>
    </dsp:sp>
    <dsp:sp modelId="{625C44AE-881C-4916-B2F1-C4E74DF912F9}">
      <dsp:nvSpPr>
        <dsp:cNvPr id="0" name=""/>
        <dsp:cNvSpPr/>
      </dsp:nvSpPr>
      <dsp:spPr>
        <a:xfrm>
          <a:off x="856656" y="1243885"/>
          <a:ext cx="703674" cy="35183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four on the second roll</a:t>
          </a:r>
          <a:endParaRPr lang="en-US" sz="900" kern="1200" dirty="0"/>
        </a:p>
      </dsp:txBody>
      <dsp:txXfrm>
        <a:off x="856656" y="1243885"/>
        <a:ext cx="703674" cy="351837"/>
      </dsp:txXfrm>
    </dsp:sp>
    <dsp:sp modelId="{3F1DE14A-AAF9-4C8A-8F78-845C268C323D}">
      <dsp:nvSpPr>
        <dsp:cNvPr id="0" name=""/>
        <dsp:cNvSpPr/>
      </dsp:nvSpPr>
      <dsp:spPr>
        <a:xfrm>
          <a:off x="5210" y="1743494"/>
          <a:ext cx="703674" cy="35183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five on the second roll</a:t>
          </a:r>
          <a:endParaRPr lang="en-US" sz="900" kern="1200" dirty="0"/>
        </a:p>
      </dsp:txBody>
      <dsp:txXfrm>
        <a:off x="5210" y="1743494"/>
        <a:ext cx="703674" cy="351837"/>
      </dsp:txXfrm>
    </dsp:sp>
    <dsp:sp modelId="{0F2A6F32-8437-4B36-B0B4-37267448042B}">
      <dsp:nvSpPr>
        <dsp:cNvPr id="0" name=""/>
        <dsp:cNvSpPr/>
      </dsp:nvSpPr>
      <dsp:spPr>
        <a:xfrm>
          <a:off x="856656" y="1743494"/>
          <a:ext cx="703674" cy="35183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six on the second roll</a:t>
          </a:r>
          <a:endParaRPr lang="en-US" sz="900" kern="1200" dirty="0"/>
        </a:p>
      </dsp:txBody>
      <dsp:txXfrm>
        <a:off x="856656" y="1743494"/>
        <a:ext cx="703674" cy="351837"/>
      </dsp:txXfrm>
    </dsp:sp>
    <dsp:sp modelId="{49795EDA-BAA8-459C-A675-D5E9FC1EC6BB}">
      <dsp:nvSpPr>
        <dsp:cNvPr id="0" name=""/>
        <dsp:cNvSpPr/>
      </dsp:nvSpPr>
      <dsp:spPr>
        <a:xfrm>
          <a:off x="2133825" y="244668"/>
          <a:ext cx="703674" cy="35183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two on the first roll</a:t>
          </a:r>
          <a:endParaRPr lang="en-US" sz="900" kern="1200" dirty="0"/>
        </a:p>
      </dsp:txBody>
      <dsp:txXfrm>
        <a:off x="2133825" y="244668"/>
        <a:ext cx="703674" cy="351837"/>
      </dsp:txXfrm>
    </dsp:sp>
    <dsp:sp modelId="{0674E33D-E726-4021-A77D-F7A74B6AD1A4}">
      <dsp:nvSpPr>
        <dsp:cNvPr id="0" name=""/>
        <dsp:cNvSpPr/>
      </dsp:nvSpPr>
      <dsp:spPr>
        <a:xfrm>
          <a:off x="1708102" y="744277"/>
          <a:ext cx="703674" cy="35183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one on the second roll</a:t>
          </a:r>
          <a:endParaRPr lang="en-US" sz="900" kern="1200" dirty="0"/>
        </a:p>
      </dsp:txBody>
      <dsp:txXfrm>
        <a:off x="1708102" y="744277"/>
        <a:ext cx="703674" cy="351837"/>
      </dsp:txXfrm>
    </dsp:sp>
    <dsp:sp modelId="{3858C2D4-B82A-4C99-AE47-690B8F953998}">
      <dsp:nvSpPr>
        <dsp:cNvPr id="0" name=""/>
        <dsp:cNvSpPr/>
      </dsp:nvSpPr>
      <dsp:spPr>
        <a:xfrm>
          <a:off x="2559548" y="744277"/>
          <a:ext cx="703674" cy="35183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two on the second roll</a:t>
          </a:r>
          <a:endParaRPr lang="en-US" sz="900" kern="1200" dirty="0"/>
        </a:p>
      </dsp:txBody>
      <dsp:txXfrm>
        <a:off x="2559548" y="744277"/>
        <a:ext cx="703674" cy="351837"/>
      </dsp:txXfrm>
    </dsp:sp>
    <dsp:sp modelId="{12A82B2C-68BF-4447-8A1B-89B0DB7080D2}">
      <dsp:nvSpPr>
        <dsp:cNvPr id="0" name=""/>
        <dsp:cNvSpPr/>
      </dsp:nvSpPr>
      <dsp:spPr>
        <a:xfrm>
          <a:off x="1708102" y="1243885"/>
          <a:ext cx="703674" cy="351837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three on the second roll</a:t>
          </a:r>
          <a:endParaRPr lang="en-US" sz="900" kern="1200" dirty="0"/>
        </a:p>
      </dsp:txBody>
      <dsp:txXfrm>
        <a:off x="1708102" y="1243885"/>
        <a:ext cx="703674" cy="351837"/>
      </dsp:txXfrm>
    </dsp:sp>
    <dsp:sp modelId="{5DF541A1-4088-4BD4-A703-4C71C5B40D23}">
      <dsp:nvSpPr>
        <dsp:cNvPr id="0" name=""/>
        <dsp:cNvSpPr/>
      </dsp:nvSpPr>
      <dsp:spPr>
        <a:xfrm>
          <a:off x="2559548" y="1243885"/>
          <a:ext cx="703674" cy="35183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four on the second roll</a:t>
          </a:r>
          <a:endParaRPr lang="en-US" sz="900" kern="1200" dirty="0"/>
        </a:p>
      </dsp:txBody>
      <dsp:txXfrm>
        <a:off x="2559548" y="1243885"/>
        <a:ext cx="703674" cy="351837"/>
      </dsp:txXfrm>
    </dsp:sp>
    <dsp:sp modelId="{EAF1F616-7D83-4880-BB0E-614CC5872B46}">
      <dsp:nvSpPr>
        <dsp:cNvPr id="0" name=""/>
        <dsp:cNvSpPr/>
      </dsp:nvSpPr>
      <dsp:spPr>
        <a:xfrm>
          <a:off x="1708102" y="1743494"/>
          <a:ext cx="703674" cy="35183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five on the second roll</a:t>
          </a:r>
          <a:endParaRPr lang="en-US" sz="900" kern="1200" dirty="0"/>
        </a:p>
      </dsp:txBody>
      <dsp:txXfrm>
        <a:off x="1708102" y="1743494"/>
        <a:ext cx="703674" cy="351837"/>
      </dsp:txXfrm>
    </dsp:sp>
    <dsp:sp modelId="{5B3BB1F7-72D9-4D03-9919-EEEE107F4246}">
      <dsp:nvSpPr>
        <dsp:cNvPr id="0" name=""/>
        <dsp:cNvSpPr/>
      </dsp:nvSpPr>
      <dsp:spPr>
        <a:xfrm>
          <a:off x="2559548" y="1743494"/>
          <a:ext cx="703674" cy="35183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six on the second roll</a:t>
          </a:r>
          <a:endParaRPr lang="en-US" sz="900" kern="1200" dirty="0"/>
        </a:p>
      </dsp:txBody>
      <dsp:txXfrm>
        <a:off x="2559548" y="1743494"/>
        <a:ext cx="703674" cy="351837"/>
      </dsp:txXfrm>
    </dsp:sp>
    <dsp:sp modelId="{71352A86-08BA-46C6-BC14-34EBEC9077D6}">
      <dsp:nvSpPr>
        <dsp:cNvPr id="0" name=""/>
        <dsp:cNvSpPr/>
      </dsp:nvSpPr>
      <dsp:spPr>
        <a:xfrm>
          <a:off x="3836716" y="244668"/>
          <a:ext cx="703674" cy="351837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three on the first roll</a:t>
          </a:r>
          <a:endParaRPr lang="en-US" sz="900" kern="1200" dirty="0"/>
        </a:p>
      </dsp:txBody>
      <dsp:txXfrm>
        <a:off x="3836716" y="244668"/>
        <a:ext cx="703674" cy="351837"/>
      </dsp:txXfrm>
    </dsp:sp>
    <dsp:sp modelId="{BB72B8DF-405E-4EFA-95E2-2B93BE97EC95}">
      <dsp:nvSpPr>
        <dsp:cNvPr id="0" name=""/>
        <dsp:cNvSpPr/>
      </dsp:nvSpPr>
      <dsp:spPr>
        <a:xfrm>
          <a:off x="3410993" y="744277"/>
          <a:ext cx="703674" cy="35183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one on the second roll</a:t>
          </a:r>
          <a:endParaRPr lang="en-US" sz="900" kern="1200" dirty="0"/>
        </a:p>
      </dsp:txBody>
      <dsp:txXfrm>
        <a:off x="3410993" y="744277"/>
        <a:ext cx="703674" cy="351837"/>
      </dsp:txXfrm>
    </dsp:sp>
    <dsp:sp modelId="{8F7E6DF1-3405-4027-827C-B4EAA4F4429B}">
      <dsp:nvSpPr>
        <dsp:cNvPr id="0" name=""/>
        <dsp:cNvSpPr/>
      </dsp:nvSpPr>
      <dsp:spPr>
        <a:xfrm>
          <a:off x="4262439" y="744277"/>
          <a:ext cx="703674" cy="35183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two on the second roll</a:t>
          </a:r>
          <a:endParaRPr lang="en-US" sz="900" kern="1200" dirty="0"/>
        </a:p>
      </dsp:txBody>
      <dsp:txXfrm>
        <a:off x="4262439" y="744277"/>
        <a:ext cx="703674" cy="351837"/>
      </dsp:txXfrm>
    </dsp:sp>
    <dsp:sp modelId="{1D7F1ABA-B0C8-491E-B7E3-5AC9BC7EE765}">
      <dsp:nvSpPr>
        <dsp:cNvPr id="0" name=""/>
        <dsp:cNvSpPr/>
      </dsp:nvSpPr>
      <dsp:spPr>
        <a:xfrm>
          <a:off x="3410993" y="1243885"/>
          <a:ext cx="703674" cy="351837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three on the second roll</a:t>
          </a:r>
          <a:endParaRPr lang="en-US" sz="900" kern="1200" dirty="0"/>
        </a:p>
      </dsp:txBody>
      <dsp:txXfrm>
        <a:off x="3410993" y="1243885"/>
        <a:ext cx="703674" cy="351837"/>
      </dsp:txXfrm>
    </dsp:sp>
    <dsp:sp modelId="{4A03D05C-7570-4C67-9779-6D25D8956583}">
      <dsp:nvSpPr>
        <dsp:cNvPr id="0" name=""/>
        <dsp:cNvSpPr/>
      </dsp:nvSpPr>
      <dsp:spPr>
        <a:xfrm>
          <a:off x="4262439" y="1243885"/>
          <a:ext cx="703674" cy="35183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four on the second roll</a:t>
          </a:r>
          <a:endParaRPr lang="en-US" sz="900" kern="1200" dirty="0"/>
        </a:p>
      </dsp:txBody>
      <dsp:txXfrm>
        <a:off x="4262439" y="1243885"/>
        <a:ext cx="703674" cy="351837"/>
      </dsp:txXfrm>
    </dsp:sp>
    <dsp:sp modelId="{42664797-698D-492D-8526-94618318A303}">
      <dsp:nvSpPr>
        <dsp:cNvPr id="0" name=""/>
        <dsp:cNvSpPr/>
      </dsp:nvSpPr>
      <dsp:spPr>
        <a:xfrm>
          <a:off x="3410993" y="1743494"/>
          <a:ext cx="703674" cy="35183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five on the second roll</a:t>
          </a:r>
          <a:endParaRPr lang="en-US" sz="900" kern="1200" dirty="0"/>
        </a:p>
      </dsp:txBody>
      <dsp:txXfrm>
        <a:off x="3410993" y="1743494"/>
        <a:ext cx="703674" cy="351837"/>
      </dsp:txXfrm>
    </dsp:sp>
    <dsp:sp modelId="{0A51A8B9-5902-4EE3-B852-436659DA2C37}">
      <dsp:nvSpPr>
        <dsp:cNvPr id="0" name=""/>
        <dsp:cNvSpPr/>
      </dsp:nvSpPr>
      <dsp:spPr>
        <a:xfrm>
          <a:off x="4262439" y="1743494"/>
          <a:ext cx="703674" cy="35183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six on the second roll</a:t>
          </a:r>
          <a:endParaRPr lang="en-US" sz="900" kern="1200" dirty="0"/>
        </a:p>
      </dsp:txBody>
      <dsp:txXfrm>
        <a:off x="4262439" y="1743494"/>
        <a:ext cx="703674" cy="351837"/>
      </dsp:txXfrm>
    </dsp:sp>
    <dsp:sp modelId="{76AB1FB5-ABE9-4A21-98C5-4E37EDB0257E}">
      <dsp:nvSpPr>
        <dsp:cNvPr id="0" name=""/>
        <dsp:cNvSpPr/>
      </dsp:nvSpPr>
      <dsp:spPr>
        <a:xfrm>
          <a:off x="5539608" y="244668"/>
          <a:ext cx="703674" cy="35183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four on the first roll</a:t>
          </a:r>
          <a:endParaRPr lang="en-US" sz="900" kern="1200" dirty="0"/>
        </a:p>
      </dsp:txBody>
      <dsp:txXfrm>
        <a:off x="5539608" y="244668"/>
        <a:ext cx="703674" cy="351837"/>
      </dsp:txXfrm>
    </dsp:sp>
    <dsp:sp modelId="{F23B3CE0-4A17-4F30-8E7D-37547F28684B}">
      <dsp:nvSpPr>
        <dsp:cNvPr id="0" name=""/>
        <dsp:cNvSpPr/>
      </dsp:nvSpPr>
      <dsp:spPr>
        <a:xfrm>
          <a:off x="5113885" y="744277"/>
          <a:ext cx="703674" cy="35183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one on the second roll</a:t>
          </a:r>
          <a:endParaRPr lang="en-US" sz="900" kern="1200" dirty="0"/>
        </a:p>
      </dsp:txBody>
      <dsp:txXfrm>
        <a:off x="5113885" y="744277"/>
        <a:ext cx="703674" cy="351837"/>
      </dsp:txXfrm>
    </dsp:sp>
    <dsp:sp modelId="{3A92AE4D-8233-4088-B120-2E16DB9E1C0F}">
      <dsp:nvSpPr>
        <dsp:cNvPr id="0" name=""/>
        <dsp:cNvSpPr/>
      </dsp:nvSpPr>
      <dsp:spPr>
        <a:xfrm>
          <a:off x="5965331" y="744277"/>
          <a:ext cx="703674" cy="35183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two on the second roll</a:t>
          </a:r>
          <a:endParaRPr lang="en-US" sz="900" kern="1200" dirty="0"/>
        </a:p>
      </dsp:txBody>
      <dsp:txXfrm>
        <a:off x="5965331" y="744277"/>
        <a:ext cx="703674" cy="351837"/>
      </dsp:txXfrm>
    </dsp:sp>
    <dsp:sp modelId="{06E21B7D-E396-422F-9AF3-DB39901030F3}">
      <dsp:nvSpPr>
        <dsp:cNvPr id="0" name=""/>
        <dsp:cNvSpPr/>
      </dsp:nvSpPr>
      <dsp:spPr>
        <a:xfrm>
          <a:off x="5113885" y="1243885"/>
          <a:ext cx="703674" cy="351837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three on the second roll</a:t>
          </a:r>
          <a:endParaRPr lang="en-US" sz="900" kern="1200" dirty="0"/>
        </a:p>
      </dsp:txBody>
      <dsp:txXfrm>
        <a:off x="5113885" y="1243885"/>
        <a:ext cx="703674" cy="351837"/>
      </dsp:txXfrm>
    </dsp:sp>
    <dsp:sp modelId="{2FC573E4-4877-4BC8-BD3D-2E58D5938F16}">
      <dsp:nvSpPr>
        <dsp:cNvPr id="0" name=""/>
        <dsp:cNvSpPr/>
      </dsp:nvSpPr>
      <dsp:spPr>
        <a:xfrm>
          <a:off x="5965331" y="1243885"/>
          <a:ext cx="703674" cy="35183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four on the second roll</a:t>
          </a:r>
          <a:endParaRPr lang="en-US" sz="900" kern="1200" dirty="0"/>
        </a:p>
      </dsp:txBody>
      <dsp:txXfrm>
        <a:off x="5965331" y="1243885"/>
        <a:ext cx="703674" cy="351837"/>
      </dsp:txXfrm>
    </dsp:sp>
    <dsp:sp modelId="{C3E04F24-F00A-47B7-8447-5BAE431216D2}">
      <dsp:nvSpPr>
        <dsp:cNvPr id="0" name=""/>
        <dsp:cNvSpPr/>
      </dsp:nvSpPr>
      <dsp:spPr>
        <a:xfrm>
          <a:off x="5113885" y="1743494"/>
          <a:ext cx="703674" cy="35183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five on the second roll</a:t>
          </a:r>
          <a:endParaRPr lang="en-US" sz="900" kern="1200" dirty="0"/>
        </a:p>
      </dsp:txBody>
      <dsp:txXfrm>
        <a:off x="5113885" y="1743494"/>
        <a:ext cx="703674" cy="351837"/>
      </dsp:txXfrm>
    </dsp:sp>
    <dsp:sp modelId="{55F76BFF-4C73-47D1-9E47-2D0EC54F36A4}">
      <dsp:nvSpPr>
        <dsp:cNvPr id="0" name=""/>
        <dsp:cNvSpPr/>
      </dsp:nvSpPr>
      <dsp:spPr>
        <a:xfrm>
          <a:off x="5965331" y="1743494"/>
          <a:ext cx="703674" cy="35183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six on the second roll</a:t>
          </a:r>
          <a:endParaRPr lang="en-US" sz="900" kern="1200" dirty="0"/>
        </a:p>
      </dsp:txBody>
      <dsp:txXfrm>
        <a:off x="5965331" y="1743494"/>
        <a:ext cx="703674" cy="351837"/>
      </dsp:txXfrm>
    </dsp:sp>
    <dsp:sp modelId="{9CC1FF94-72F0-4A0C-95B9-49058CDCB60A}">
      <dsp:nvSpPr>
        <dsp:cNvPr id="0" name=""/>
        <dsp:cNvSpPr/>
      </dsp:nvSpPr>
      <dsp:spPr>
        <a:xfrm>
          <a:off x="7242500" y="244668"/>
          <a:ext cx="703674" cy="35183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five on the first roll</a:t>
          </a:r>
          <a:endParaRPr lang="en-US" sz="900" kern="1200" dirty="0"/>
        </a:p>
      </dsp:txBody>
      <dsp:txXfrm>
        <a:off x="7242500" y="244668"/>
        <a:ext cx="703674" cy="351837"/>
      </dsp:txXfrm>
    </dsp:sp>
    <dsp:sp modelId="{65A35165-BCDD-4619-947C-89EC936F67C8}">
      <dsp:nvSpPr>
        <dsp:cNvPr id="0" name=""/>
        <dsp:cNvSpPr/>
      </dsp:nvSpPr>
      <dsp:spPr>
        <a:xfrm>
          <a:off x="6816777" y="744277"/>
          <a:ext cx="703674" cy="35183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one on the second roll</a:t>
          </a:r>
          <a:endParaRPr lang="en-US" sz="900" kern="1200" dirty="0"/>
        </a:p>
      </dsp:txBody>
      <dsp:txXfrm>
        <a:off x="6816777" y="744277"/>
        <a:ext cx="703674" cy="351837"/>
      </dsp:txXfrm>
    </dsp:sp>
    <dsp:sp modelId="{B8A8BF8F-54E4-4EC9-9A39-DB59805DDF97}">
      <dsp:nvSpPr>
        <dsp:cNvPr id="0" name=""/>
        <dsp:cNvSpPr/>
      </dsp:nvSpPr>
      <dsp:spPr>
        <a:xfrm>
          <a:off x="7668223" y="744277"/>
          <a:ext cx="703674" cy="35183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two on the second roll</a:t>
          </a:r>
          <a:endParaRPr lang="en-US" sz="900" kern="1200" dirty="0"/>
        </a:p>
      </dsp:txBody>
      <dsp:txXfrm>
        <a:off x="7668223" y="744277"/>
        <a:ext cx="703674" cy="351837"/>
      </dsp:txXfrm>
    </dsp:sp>
    <dsp:sp modelId="{CE9F5359-F20F-43D0-AF79-6A6C10FB4DF5}">
      <dsp:nvSpPr>
        <dsp:cNvPr id="0" name=""/>
        <dsp:cNvSpPr/>
      </dsp:nvSpPr>
      <dsp:spPr>
        <a:xfrm>
          <a:off x="6816777" y="1243885"/>
          <a:ext cx="703674" cy="351837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three on the second roll</a:t>
          </a:r>
          <a:endParaRPr lang="en-US" sz="900" kern="1200" dirty="0"/>
        </a:p>
      </dsp:txBody>
      <dsp:txXfrm>
        <a:off x="6816777" y="1243885"/>
        <a:ext cx="703674" cy="351837"/>
      </dsp:txXfrm>
    </dsp:sp>
    <dsp:sp modelId="{CA7DAF0A-7C45-4091-91B2-EC6861992BB0}">
      <dsp:nvSpPr>
        <dsp:cNvPr id="0" name=""/>
        <dsp:cNvSpPr/>
      </dsp:nvSpPr>
      <dsp:spPr>
        <a:xfrm>
          <a:off x="7668223" y="1243885"/>
          <a:ext cx="703674" cy="35183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four on the second roll</a:t>
          </a:r>
          <a:endParaRPr lang="en-US" sz="900" kern="1200" dirty="0"/>
        </a:p>
      </dsp:txBody>
      <dsp:txXfrm>
        <a:off x="7668223" y="1243885"/>
        <a:ext cx="703674" cy="351837"/>
      </dsp:txXfrm>
    </dsp:sp>
    <dsp:sp modelId="{E05FCE68-9B98-486D-B668-E1AD015637E7}">
      <dsp:nvSpPr>
        <dsp:cNvPr id="0" name=""/>
        <dsp:cNvSpPr/>
      </dsp:nvSpPr>
      <dsp:spPr>
        <a:xfrm>
          <a:off x="6816777" y="1743494"/>
          <a:ext cx="703674" cy="35183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five on the second roll</a:t>
          </a:r>
          <a:endParaRPr lang="en-US" sz="900" kern="1200" dirty="0"/>
        </a:p>
      </dsp:txBody>
      <dsp:txXfrm>
        <a:off x="6816777" y="1743494"/>
        <a:ext cx="703674" cy="351837"/>
      </dsp:txXfrm>
    </dsp:sp>
    <dsp:sp modelId="{5BBB35ED-CD7D-4FD2-AF4B-D8C22C4E6CD0}">
      <dsp:nvSpPr>
        <dsp:cNvPr id="0" name=""/>
        <dsp:cNvSpPr/>
      </dsp:nvSpPr>
      <dsp:spPr>
        <a:xfrm>
          <a:off x="7668223" y="1743494"/>
          <a:ext cx="703674" cy="35183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six on the second roll</a:t>
          </a:r>
          <a:endParaRPr lang="en-US" sz="900" kern="1200" dirty="0"/>
        </a:p>
      </dsp:txBody>
      <dsp:txXfrm>
        <a:off x="7668223" y="1743494"/>
        <a:ext cx="703674" cy="351837"/>
      </dsp:txXfrm>
    </dsp:sp>
    <dsp:sp modelId="{BEA32B5E-F5C1-4A0C-8F31-74DEE8040BBA}">
      <dsp:nvSpPr>
        <dsp:cNvPr id="0" name=""/>
        <dsp:cNvSpPr/>
      </dsp:nvSpPr>
      <dsp:spPr>
        <a:xfrm>
          <a:off x="8945392" y="244668"/>
          <a:ext cx="703674" cy="35183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six on the first roll</a:t>
          </a:r>
          <a:endParaRPr lang="en-US" sz="900" kern="1200" dirty="0"/>
        </a:p>
      </dsp:txBody>
      <dsp:txXfrm>
        <a:off x="8945392" y="244668"/>
        <a:ext cx="703674" cy="351837"/>
      </dsp:txXfrm>
    </dsp:sp>
    <dsp:sp modelId="{2A6CCCD4-A1EB-4BCE-B253-025927015600}">
      <dsp:nvSpPr>
        <dsp:cNvPr id="0" name=""/>
        <dsp:cNvSpPr/>
      </dsp:nvSpPr>
      <dsp:spPr>
        <a:xfrm>
          <a:off x="8519669" y="744277"/>
          <a:ext cx="703674" cy="35183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one on the second roll</a:t>
          </a:r>
          <a:endParaRPr lang="en-US" sz="900" kern="1200" dirty="0"/>
        </a:p>
      </dsp:txBody>
      <dsp:txXfrm>
        <a:off x="8519669" y="744277"/>
        <a:ext cx="703674" cy="351837"/>
      </dsp:txXfrm>
    </dsp:sp>
    <dsp:sp modelId="{6046C5FE-8360-4FDB-B3E2-C7FDE7AEE1DC}">
      <dsp:nvSpPr>
        <dsp:cNvPr id="0" name=""/>
        <dsp:cNvSpPr/>
      </dsp:nvSpPr>
      <dsp:spPr>
        <a:xfrm>
          <a:off x="9371115" y="744277"/>
          <a:ext cx="703674" cy="35183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two on the second roll</a:t>
          </a:r>
          <a:endParaRPr lang="en-US" sz="900" kern="1200" dirty="0"/>
        </a:p>
      </dsp:txBody>
      <dsp:txXfrm>
        <a:off x="9371115" y="744277"/>
        <a:ext cx="703674" cy="351837"/>
      </dsp:txXfrm>
    </dsp:sp>
    <dsp:sp modelId="{68F22B45-D116-4932-8E8C-ED59E7493ADB}">
      <dsp:nvSpPr>
        <dsp:cNvPr id="0" name=""/>
        <dsp:cNvSpPr/>
      </dsp:nvSpPr>
      <dsp:spPr>
        <a:xfrm>
          <a:off x="8519669" y="1243885"/>
          <a:ext cx="703674" cy="351837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three on the second roll</a:t>
          </a:r>
          <a:endParaRPr lang="en-US" sz="900" kern="1200" dirty="0"/>
        </a:p>
      </dsp:txBody>
      <dsp:txXfrm>
        <a:off x="8519669" y="1243885"/>
        <a:ext cx="703674" cy="351837"/>
      </dsp:txXfrm>
    </dsp:sp>
    <dsp:sp modelId="{0EE7DD3D-312C-4425-A36F-5A435BA695D2}">
      <dsp:nvSpPr>
        <dsp:cNvPr id="0" name=""/>
        <dsp:cNvSpPr/>
      </dsp:nvSpPr>
      <dsp:spPr>
        <a:xfrm>
          <a:off x="9371115" y="1243885"/>
          <a:ext cx="703674" cy="35183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four on the second roll</a:t>
          </a:r>
          <a:endParaRPr lang="en-US" sz="900" kern="1200" dirty="0"/>
        </a:p>
      </dsp:txBody>
      <dsp:txXfrm>
        <a:off x="9371115" y="1243885"/>
        <a:ext cx="703674" cy="351837"/>
      </dsp:txXfrm>
    </dsp:sp>
    <dsp:sp modelId="{023F6CEA-9035-43C8-9E2F-C2B80D4A6922}">
      <dsp:nvSpPr>
        <dsp:cNvPr id="0" name=""/>
        <dsp:cNvSpPr/>
      </dsp:nvSpPr>
      <dsp:spPr>
        <a:xfrm>
          <a:off x="8519669" y="1743494"/>
          <a:ext cx="703674" cy="35183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five on the second roll</a:t>
          </a:r>
          <a:endParaRPr lang="en-US" sz="900" kern="1200" dirty="0"/>
        </a:p>
      </dsp:txBody>
      <dsp:txXfrm>
        <a:off x="8519669" y="1743494"/>
        <a:ext cx="703674" cy="351837"/>
      </dsp:txXfrm>
    </dsp:sp>
    <dsp:sp modelId="{49F57AD6-D15A-4FF0-A451-B11A817CD3A6}">
      <dsp:nvSpPr>
        <dsp:cNvPr id="0" name=""/>
        <dsp:cNvSpPr/>
      </dsp:nvSpPr>
      <dsp:spPr>
        <a:xfrm>
          <a:off x="9371115" y="1743494"/>
          <a:ext cx="703674" cy="35183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 six on the second roll</a:t>
          </a:r>
          <a:endParaRPr lang="en-US" sz="900" kern="1200" dirty="0"/>
        </a:p>
      </dsp:txBody>
      <dsp:txXfrm>
        <a:off x="9371115" y="1743494"/>
        <a:ext cx="703674" cy="351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23.09.2021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23.09.2021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09/23/2021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Fall 2021 - Lecture 3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3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7.png"/><Relationship Id="rId4" Type="http://schemas.openxmlformats.org/officeDocument/2006/relationships/image" Target="../media/image6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Probability&amp;oldid=916140748" TargetMode="External"/><Relationship Id="rId2" Type="http://schemas.openxmlformats.org/officeDocument/2006/relationships/hyperlink" Target="https://en.wikipedia.org/w/index.php?title=Probability_theory&amp;oldid=91614093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Chance and Probability </a:t>
            </a:r>
            <a:r>
              <a:rPr lang="en-US" dirty="0" smtClean="0"/>
              <a:t>– Part 1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September 23, 2021</a:t>
            </a:r>
            <a:endParaRPr lang="en-US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52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events,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sz="half" idx="1"/>
              </p:nvPr>
            </p:nvSpPr>
            <p:spPr>
              <a:solidFill>
                <a:schemeClr val="bg1"/>
              </a:solidFill>
            </p:spPr>
            <p:txBody>
              <a:bodyPr/>
              <a:lstStyle/>
              <a:p>
                <a:r>
                  <a:rPr lang="en-US" dirty="0" smtClean="0"/>
                  <a:t>Union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All possible elementary outcomes in either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(or both)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118" t="-2662"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ssholder for innhold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 of rolling a die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1, 2, 3, 4, 5, 6</m:t>
                        </m:r>
                      </m:e>
                    </m:d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1, 2, 3</m:t>
                        </m:r>
                      </m:e>
                    </m:d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1, 3, 5</m:t>
                        </m:r>
                      </m:e>
                    </m:d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1, 2, 3, 5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Plassholder for inn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118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080000" y="3240000"/>
            <a:ext cx="4860000" cy="21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1800000" y="3420000"/>
            <a:ext cx="3420000" cy="1800000"/>
          </a:xfrm>
          <a:custGeom>
            <a:avLst/>
            <a:gdLst/>
            <a:ahLst/>
            <a:cxnLst/>
            <a:rect l="l" t="t" r="r" b="b"/>
            <a:pathLst>
              <a:path w="3420000" h="1800000">
                <a:moveTo>
                  <a:pt x="1080000" y="0"/>
                </a:moveTo>
                <a:cubicBezTo>
                  <a:pt x="1498719" y="0"/>
                  <a:pt x="1861783" y="158857"/>
                  <a:pt x="2040339" y="391598"/>
                </a:cubicBezTo>
                <a:cubicBezTo>
                  <a:pt x="2135025" y="369840"/>
                  <a:pt x="2235789" y="360000"/>
                  <a:pt x="2340000" y="360000"/>
                </a:cubicBezTo>
                <a:cubicBezTo>
                  <a:pt x="2936468" y="360000"/>
                  <a:pt x="3420000" y="682355"/>
                  <a:pt x="3420000" y="1080000"/>
                </a:cubicBezTo>
                <a:cubicBezTo>
                  <a:pt x="3420000" y="1477645"/>
                  <a:pt x="2936468" y="1800000"/>
                  <a:pt x="2340000" y="1800000"/>
                </a:cubicBezTo>
                <a:cubicBezTo>
                  <a:pt x="1921281" y="1800000"/>
                  <a:pt x="1558218" y="1641144"/>
                  <a:pt x="1379661" y="1408402"/>
                </a:cubicBezTo>
                <a:cubicBezTo>
                  <a:pt x="1284975" y="1430160"/>
                  <a:pt x="1184211" y="1440000"/>
                  <a:pt x="1080000" y="1440000"/>
                </a:cubicBezTo>
                <a:cubicBezTo>
                  <a:pt x="483532" y="1440000"/>
                  <a:pt x="0" y="1117645"/>
                  <a:pt x="0" y="720000"/>
                </a:cubicBezTo>
                <a:cubicBezTo>
                  <a:pt x="0" y="322355"/>
                  <a:pt x="483532" y="0"/>
                  <a:pt x="10800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Sylinder 10"/>
              <p:cNvSpPr txBox="1"/>
              <p:nvPr/>
            </p:nvSpPr>
            <p:spPr>
              <a:xfrm>
                <a:off x="2700000" y="396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kstSylin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3960000"/>
                <a:ext cx="360000" cy="36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/>
              <p:cNvSpPr txBox="1"/>
              <p:nvPr/>
            </p:nvSpPr>
            <p:spPr>
              <a:xfrm>
                <a:off x="3960000" y="432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kstSylinde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4320000"/>
                <a:ext cx="360000" cy="36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llipse 22"/>
          <p:cNvSpPr/>
          <p:nvPr/>
        </p:nvSpPr>
        <p:spPr>
          <a:xfrm>
            <a:off x="3060000" y="3811598"/>
            <a:ext cx="900000" cy="1016804"/>
          </a:xfrm>
          <a:custGeom>
            <a:avLst/>
            <a:gdLst/>
            <a:ahLst/>
            <a:cxnLst/>
            <a:rect l="l" t="t" r="r" b="b"/>
            <a:pathLst>
              <a:path w="900000" h="1016804">
                <a:moveTo>
                  <a:pt x="780339" y="0"/>
                </a:moveTo>
                <a:cubicBezTo>
                  <a:pt x="857060" y="98089"/>
                  <a:pt x="900000" y="209903"/>
                  <a:pt x="900000" y="328402"/>
                </a:cubicBezTo>
                <a:cubicBezTo>
                  <a:pt x="900000" y="656573"/>
                  <a:pt x="570668" y="933464"/>
                  <a:pt x="119661" y="1016804"/>
                </a:cubicBezTo>
                <a:cubicBezTo>
                  <a:pt x="42941" y="918715"/>
                  <a:pt x="0" y="806902"/>
                  <a:pt x="0" y="688402"/>
                </a:cubicBezTo>
                <a:cubicBezTo>
                  <a:pt x="0" y="360231"/>
                  <a:pt x="329332" y="83340"/>
                  <a:pt x="78033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Sylinder 7"/>
              <p:cNvSpPr txBox="1"/>
              <p:nvPr/>
            </p:nvSpPr>
            <p:spPr>
              <a:xfrm>
                <a:off x="5400000" y="342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kstSylin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3420000"/>
                <a:ext cx="360000" cy="36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7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events,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sz="half" idx="1"/>
              </p:nvPr>
            </p:nvSpPr>
            <p:spPr>
              <a:solidFill>
                <a:schemeClr val="bg1"/>
              </a:solidFill>
            </p:spPr>
            <p:txBody>
              <a:bodyPr/>
              <a:lstStyle/>
              <a:p>
                <a:r>
                  <a:rPr lang="en-US" dirty="0" smtClean="0"/>
                  <a:t>Intersection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All possible elementary outcomes in both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118" t="-2662"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ssholder for innhold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 of rolling a die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1, 2, 3, 4, 5, 6</m:t>
                        </m:r>
                      </m:e>
                    </m:d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1, 2, 3</m:t>
                        </m:r>
                      </m:e>
                    </m:d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1, 3, 5</m:t>
                        </m:r>
                      </m:e>
                    </m:d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1, 3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Plassholder for inn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118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080000" y="3240000"/>
            <a:ext cx="4860000" cy="21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1800000" y="3420000"/>
            <a:ext cx="2160000" cy="14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3060000" y="3780000"/>
            <a:ext cx="2160000" cy="14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Sylinder 10"/>
              <p:cNvSpPr txBox="1"/>
              <p:nvPr/>
            </p:nvSpPr>
            <p:spPr>
              <a:xfrm>
                <a:off x="2700000" y="396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kstSylin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3960000"/>
                <a:ext cx="360000" cy="36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/>
              <p:cNvSpPr txBox="1"/>
              <p:nvPr/>
            </p:nvSpPr>
            <p:spPr>
              <a:xfrm>
                <a:off x="3960000" y="432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kstSylinde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4320000"/>
                <a:ext cx="360000" cy="36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/>
          <p:cNvSpPr/>
          <p:nvPr/>
        </p:nvSpPr>
        <p:spPr>
          <a:xfrm>
            <a:off x="3060000" y="3811598"/>
            <a:ext cx="900000" cy="1016804"/>
          </a:xfrm>
          <a:custGeom>
            <a:avLst/>
            <a:gdLst/>
            <a:ahLst/>
            <a:cxnLst/>
            <a:rect l="l" t="t" r="r" b="b"/>
            <a:pathLst>
              <a:path w="900000" h="1016804">
                <a:moveTo>
                  <a:pt x="780339" y="0"/>
                </a:moveTo>
                <a:cubicBezTo>
                  <a:pt x="857060" y="98089"/>
                  <a:pt x="900000" y="209903"/>
                  <a:pt x="900000" y="328402"/>
                </a:cubicBezTo>
                <a:cubicBezTo>
                  <a:pt x="900000" y="656573"/>
                  <a:pt x="570668" y="933464"/>
                  <a:pt x="119661" y="1016804"/>
                </a:cubicBezTo>
                <a:cubicBezTo>
                  <a:pt x="42941" y="918715"/>
                  <a:pt x="0" y="806902"/>
                  <a:pt x="0" y="688402"/>
                </a:cubicBezTo>
                <a:cubicBezTo>
                  <a:pt x="0" y="360231"/>
                  <a:pt x="329332" y="83340"/>
                  <a:pt x="78033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Sylinder 9"/>
              <p:cNvSpPr txBox="1"/>
              <p:nvPr/>
            </p:nvSpPr>
            <p:spPr>
              <a:xfrm>
                <a:off x="5400000" y="342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kstSylin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3420000"/>
                <a:ext cx="360000" cy="36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lassholder for dato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0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 events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Empty intersection: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 common possible </a:t>
                </a:r>
                <a:r>
                  <a:rPr lang="en-US" dirty="0"/>
                  <a:t>elementary outcomes 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118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ssholder for innhold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 of rolling a die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1, 2, 3, 4, 5, 6</m:t>
                        </m:r>
                      </m:e>
                    </m:d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1, 2, 3</m:t>
                        </m:r>
                      </m:e>
                    </m:d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4, 5, 6</m:t>
                        </m:r>
                      </m:e>
                    </m:d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Plassholder for inn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118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080000" y="3240000"/>
            <a:ext cx="4860000" cy="216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1260000" y="3420000"/>
            <a:ext cx="2160000" cy="14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3600000" y="3780000"/>
            <a:ext cx="2160000" cy="14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Sylinder 9"/>
              <p:cNvSpPr txBox="1"/>
              <p:nvPr/>
            </p:nvSpPr>
            <p:spPr>
              <a:xfrm>
                <a:off x="2160000" y="396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kstSylin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3960000"/>
                <a:ext cx="360000" cy="36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/>
              <p:cNvSpPr txBox="1"/>
              <p:nvPr/>
            </p:nvSpPr>
            <p:spPr>
              <a:xfrm>
                <a:off x="4500000" y="432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kstSylinde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4320000"/>
                <a:ext cx="360000" cy="36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Sylinder 10"/>
              <p:cNvSpPr txBox="1"/>
              <p:nvPr/>
            </p:nvSpPr>
            <p:spPr>
              <a:xfrm>
                <a:off x="5400000" y="342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kstSylin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3420000"/>
                <a:ext cx="360000" cy="36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lassholder for dato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1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events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3240000" y="1980000"/>
            <a:ext cx="5760000" cy="324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240000" y="1980000"/>
            <a:ext cx="5760000" cy="3240000"/>
          </a:xfrm>
          <a:custGeom>
            <a:avLst/>
            <a:gdLst/>
            <a:ahLst/>
            <a:cxnLst/>
            <a:rect l="l" t="t" r="r" b="b"/>
            <a:pathLst>
              <a:path w="5760000" h="3240000">
                <a:moveTo>
                  <a:pt x="1980000" y="360000"/>
                </a:moveTo>
                <a:cubicBezTo>
                  <a:pt x="1085299" y="360000"/>
                  <a:pt x="360000" y="843532"/>
                  <a:pt x="360000" y="1440000"/>
                </a:cubicBezTo>
                <a:cubicBezTo>
                  <a:pt x="360000" y="2036468"/>
                  <a:pt x="1085299" y="2520000"/>
                  <a:pt x="1980000" y="2520000"/>
                </a:cubicBezTo>
                <a:cubicBezTo>
                  <a:pt x="2874701" y="2520000"/>
                  <a:pt x="3600000" y="2036468"/>
                  <a:pt x="3600000" y="1440000"/>
                </a:cubicBezTo>
                <a:cubicBezTo>
                  <a:pt x="3600000" y="843532"/>
                  <a:pt x="2874701" y="360000"/>
                  <a:pt x="1980000" y="360000"/>
                </a:cubicBezTo>
                <a:close/>
                <a:moveTo>
                  <a:pt x="0" y="0"/>
                </a:moveTo>
                <a:lnTo>
                  <a:pt x="5760000" y="0"/>
                </a:lnTo>
                <a:lnTo>
                  <a:pt x="576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Sylinder 13"/>
              <p:cNvSpPr txBox="1"/>
              <p:nvPr/>
            </p:nvSpPr>
            <p:spPr>
              <a:xfrm>
                <a:off x="8460000" y="216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TekstSylin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000" y="2160000"/>
                <a:ext cx="360000" cy="36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/>
          <p:cNvSpPr/>
          <p:nvPr/>
        </p:nvSpPr>
        <p:spPr>
          <a:xfrm>
            <a:off x="3600000" y="2340000"/>
            <a:ext cx="3240000" cy="21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5400000" y="2700000"/>
            <a:ext cx="3240000" cy="21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3600000" y="2340000"/>
            <a:ext cx="3240000" cy="2160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5400000" y="2758280"/>
            <a:ext cx="1440000" cy="1683440"/>
          </a:xfrm>
          <a:custGeom>
            <a:avLst/>
            <a:gdLst/>
            <a:ahLst/>
            <a:cxnLst/>
            <a:rect l="l" t="t" r="r" b="b"/>
            <a:pathLst>
              <a:path w="1440000" h="1683440">
                <a:moveTo>
                  <a:pt x="1098405" y="0"/>
                </a:moveTo>
                <a:cubicBezTo>
                  <a:pt x="1312810" y="181967"/>
                  <a:pt x="1440000" y="411941"/>
                  <a:pt x="1440000" y="661720"/>
                </a:cubicBezTo>
                <a:cubicBezTo>
                  <a:pt x="1440000" y="1136474"/>
                  <a:pt x="980506" y="1539680"/>
                  <a:pt x="341596" y="1683440"/>
                </a:cubicBezTo>
                <a:cubicBezTo>
                  <a:pt x="127191" y="1501474"/>
                  <a:pt x="0" y="1271499"/>
                  <a:pt x="0" y="1021720"/>
                </a:cubicBezTo>
                <a:cubicBezTo>
                  <a:pt x="0" y="546966"/>
                  <a:pt x="459494" y="143760"/>
                  <a:pt x="1098405" y="0"/>
                </a:cubicBezTo>
                <a:close/>
              </a:path>
            </a:pathLst>
          </a:custGeom>
          <a:pattFill prst="lgConfetti">
            <a:fgClr>
              <a:srgbClr val="00B050"/>
            </a:fgClr>
            <a:bgClr>
              <a:schemeClr val="bg1">
                <a:lumMod val="85000"/>
              </a:schemeClr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5741596" y="2700000"/>
            <a:ext cx="2898404" cy="2160000"/>
          </a:xfrm>
          <a:custGeom>
            <a:avLst/>
            <a:gdLst/>
            <a:ahLst/>
            <a:cxnLst/>
            <a:rect l="l" t="t" r="r" b="b"/>
            <a:pathLst>
              <a:path w="2898404" h="2160000">
                <a:moveTo>
                  <a:pt x="1278404" y="0"/>
                </a:moveTo>
                <a:cubicBezTo>
                  <a:pt x="2173105" y="0"/>
                  <a:pt x="2898404" y="483532"/>
                  <a:pt x="2898404" y="1080000"/>
                </a:cubicBezTo>
                <a:cubicBezTo>
                  <a:pt x="2898404" y="1676468"/>
                  <a:pt x="2173105" y="2160000"/>
                  <a:pt x="1278404" y="2160000"/>
                </a:cubicBezTo>
                <a:cubicBezTo>
                  <a:pt x="758371" y="2160000"/>
                  <a:pt x="295569" y="1996646"/>
                  <a:pt x="0" y="1741720"/>
                </a:cubicBezTo>
                <a:cubicBezTo>
                  <a:pt x="638910" y="1597960"/>
                  <a:pt x="1098404" y="1194754"/>
                  <a:pt x="1098404" y="720000"/>
                </a:cubicBezTo>
                <a:cubicBezTo>
                  <a:pt x="1098404" y="470221"/>
                  <a:pt x="971214" y="240247"/>
                  <a:pt x="756809" y="58280"/>
                </a:cubicBezTo>
                <a:cubicBezTo>
                  <a:pt x="920316" y="20134"/>
                  <a:pt x="1095833" y="0"/>
                  <a:pt x="1278404" y="0"/>
                </a:cubicBez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bg1">
                <a:lumMod val="85000"/>
              </a:schemeClr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Sylinder 27"/>
              <p:cNvSpPr txBox="1"/>
              <p:nvPr/>
            </p:nvSpPr>
            <p:spPr>
              <a:xfrm>
                <a:off x="5040000" y="324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8" name="TekstSylinde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0" y="3240000"/>
                <a:ext cx="360000" cy="36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Sylinder 28"/>
              <p:cNvSpPr txBox="1"/>
              <p:nvPr/>
            </p:nvSpPr>
            <p:spPr>
              <a:xfrm>
                <a:off x="7560000" y="396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nb-NO" b="0" i="1" smtClean="0">
                              <a:latin typeface="Cambria Math"/>
                            </a:rPr>
                            <m:t>𝐴</m:t>
                          </m:r>
                        </m:e>
                      </m:ba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9" name="TekstSylinder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00" y="3960000"/>
                <a:ext cx="360000" cy="360000"/>
              </a:xfrm>
              <a:prstGeom prst="rect">
                <a:avLst/>
              </a:prstGeom>
              <a:blipFill rotWithShape="1">
                <a:blip r:embed="rId4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Sylinder 29"/>
              <p:cNvSpPr txBox="1"/>
              <p:nvPr/>
            </p:nvSpPr>
            <p:spPr>
              <a:xfrm>
                <a:off x="6840000" y="360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0" name="TekstSylinder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0" y="3600000"/>
                <a:ext cx="360000" cy="36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Sylinder 30"/>
              <p:cNvSpPr txBox="1"/>
              <p:nvPr/>
            </p:nvSpPr>
            <p:spPr>
              <a:xfrm>
                <a:off x="5220000" y="4680000"/>
                <a:ext cx="72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𝐴</m:t>
                      </m:r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1" name="TekstSylinder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4680000"/>
                <a:ext cx="720000" cy="360000"/>
              </a:xfrm>
              <a:prstGeom prst="rect">
                <a:avLst/>
              </a:prstGeom>
              <a:blipFill rotWithShape="1">
                <a:blip r:embed="rId6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Sylinder 54"/>
              <p:cNvSpPr txBox="1"/>
              <p:nvPr/>
            </p:nvSpPr>
            <p:spPr>
              <a:xfrm>
                <a:off x="666000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nb-NO" b="0" i="1" smtClean="0">
                              <a:latin typeface="Cambria Math"/>
                            </a:rPr>
                            <m:t>𝐴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5" name="TekstSylinder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00" y="2160000"/>
                <a:ext cx="720000" cy="360000"/>
              </a:xfrm>
              <a:prstGeom prst="rect">
                <a:avLst/>
              </a:prstGeom>
              <a:blipFill rotWithShape="1">
                <a:blip r:embed="rId7"/>
                <a:stretch>
                  <a:fillRect r="-847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kstSylinder 55"/>
          <p:cNvSpPr txBox="1"/>
          <p:nvPr/>
        </p:nvSpPr>
        <p:spPr>
          <a:xfrm>
            <a:off x="6840000" y="2160000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?</a:t>
            </a:r>
          </a:p>
        </p:txBody>
      </p:sp>
      <p:cxnSp>
        <p:nvCxnSpPr>
          <p:cNvPr id="63" name="Rett pil 62"/>
          <p:cNvCxnSpPr/>
          <p:nvPr/>
        </p:nvCxnSpPr>
        <p:spPr>
          <a:xfrm rot="10800000" flipV="1">
            <a:off x="5580000" y="4139998"/>
            <a:ext cx="360000" cy="54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pil 86"/>
          <p:cNvCxnSpPr/>
          <p:nvPr/>
        </p:nvCxnSpPr>
        <p:spPr>
          <a:xfrm rot="10800000">
            <a:off x="7020000" y="2520000"/>
            <a:ext cx="360000" cy="54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/>
          <p:cNvSpPr txBox="1"/>
          <p:nvPr/>
        </p:nvSpPr>
        <p:spPr>
          <a:xfrm>
            <a:off x="5400000" y="4680000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?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05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3" grpId="0" animBg="1"/>
      <p:bldP spid="21" grpId="0" animBg="1"/>
      <p:bldP spid="25" grpId="0" animBg="1"/>
      <p:bldP spid="27" grpId="0" animBg="1"/>
      <p:bldP spid="28" grpId="0"/>
      <p:bldP spid="29" grpId="0"/>
      <p:bldP spid="30" grpId="0"/>
      <p:bldP spid="31" grpId="0"/>
      <p:bldP spid="55" grpId="0"/>
      <p:bldP spid="56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Linked to an “infinite” number of repetitions </a:t>
                </a:r>
                <a:r>
                  <a:rPr lang="en-US" dirty="0"/>
                  <a:t>of a random experiment</a:t>
                </a:r>
                <a:endParaRPr lang="en-US" dirty="0" smtClean="0"/>
              </a:p>
              <a:p>
                <a:r>
                  <a:rPr lang="en-US" dirty="0" smtClean="0"/>
                  <a:t>Relative frequency of a specific outcome in the long run</a:t>
                </a:r>
              </a:p>
              <a:p>
                <a:pPr lvl="1"/>
                <a:r>
                  <a:rPr lang="en-US" dirty="0" smtClean="0"/>
                  <a:t>Proportion of experiments in which the outcome occurs</a:t>
                </a:r>
              </a:p>
              <a:p>
                <a:r>
                  <a:rPr lang="en-US" dirty="0"/>
                  <a:t>Probability of event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𝐴</m:t>
                    </m:r>
                  </m:oMath>
                </a14:m>
                <a:r>
                  <a:rPr lang="nb-NO" dirty="0" smtClean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nb-NO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nb-NO" dirty="0" smtClean="0"/>
              </a:p>
              <a:p>
                <a:pPr lvl="1"/>
                <a:r>
                  <a:rPr lang="en-US" dirty="0" smtClean="0"/>
                  <a:t>Total number of experiments: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Number </a:t>
                </a:r>
                <a:r>
                  <a:rPr lang="en-US" dirty="0"/>
                  <a:t>of experiments in which event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occurs: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Relies </a:t>
                </a:r>
                <a:r>
                  <a:rPr lang="en-US" dirty="0"/>
                  <a:t>on the law of large </a:t>
                </a:r>
                <a:r>
                  <a:rPr lang="en-US" dirty="0" smtClean="0"/>
                  <a:t>numbers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54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Mathematical description of a random experiment</a:t>
                </a:r>
              </a:p>
              <a:p>
                <a:pPr lvl="1"/>
                <a:r>
                  <a:rPr lang="en-US" dirty="0" smtClean="0"/>
                  <a:t>All possible elementary outcomes with associated probabilities</a:t>
                </a:r>
              </a:p>
              <a:p>
                <a:pPr lvl="1"/>
                <a:r>
                  <a:rPr lang="en-US" dirty="0" smtClean="0"/>
                  <a:t>Based on reasoning or real observations</a:t>
                </a:r>
              </a:p>
              <a:p>
                <a:pPr lvl="1"/>
                <a:r>
                  <a:rPr lang="en-US" dirty="0" smtClean="0"/>
                  <a:t>Probability of the sample space: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(or 100%)</a:t>
                </a:r>
              </a:p>
              <a:p>
                <a:r>
                  <a:rPr lang="en-US" dirty="0" smtClean="0"/>
                  <a:t>Uniform probability model</a:t>
                </a:r>
              </a:p>
              <a:p>
                <a:pPr lvl="1"/>
                <a:r>
                  <a:rPr lang="en-US" dirty="0" smtClean="0"/>
                  <a:t>Each possible elementary outcome in the sample space associated with the same probability</a:t>
                </a:r>
              </a:p>
              <a:p>
                <a:pPr lvl="1"/>
                <a:r>
                  <a:rPr lang="en-US" dirty="0" smtClean="0"/>
                  <a:t>E.g., probability of a specific number of dots when rolling a die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18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calculation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Based on a few simple calculation rules</a:t>
                </a:r>
              </a:p>
              <a:p>
                <a:pPr lvl="1"/>
                <a:r>
                  <a:rPr lang="en-US" dirty="0" smtClean="0"/>
                  <a:t>Makes it possible to calculate the probability of quite complex events</a:t>
                </a:r>
              </a:p>
              <a:p>
                <a:r>
                  <a:rPr lang="en-US" dirty="0" smtClean="0"/>
                  <a:t>Expressed by using some notation for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number of experiments</a:t>
                </a:r>
                <a:r>
                  <a:rPr lang="en-US" dirty="0" smtClean="0"/>
                  <a:t> in which different events occur</a:t>
                </a:r>
              </a:p>
              <a:p>
                <a:pPr lvl="1"/>
                <a:r>
                  <a:rPr lang="en-US" dirty="0" smtClean="0"/>
                  <a:t>In total: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Events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dirty="0" smtClean="0"/>
                  <a:t> (i.e., </a:t>
                </a:r>
                <a:r>
                  <a:rPr lang="en-US" u="sng" dirty="0" smtClean="0"/>
                  <a:t>not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),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nb-NO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</m:ba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, respectively</a:t>
                </a:r>
              </a:p>
              <a:p>
                <a:pPr lvl="1"/>
                <a:r>
                  <a:rPr lang="en-US" dirty="0" smtClean="0"/>
                  <a:t>Either event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or event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(or both):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𝐴</m:t>
                        </m:r>
                        <m:r>
                          <a:rPr lang="nb-NO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nb-NO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nb-NO" dirty="0"/>
              </a:p>
              <a:p>
                <a:pPr lvl="1"/>
                <a:r>
                  <a:rPr lang="en-US" dirty="0" smtClean="0"/>
                  <a:t>Both event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event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, simultaneously: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nb-NO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44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calculation,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Complement rule: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+</m:t>
                    </m:r>
                    <m:r>
                      <a:rPr lang="nb-NO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nb-NO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nb-NO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bar>
                      </m:e>
                    </m:d>
                    <m:r>
                      <a:rPr lang="nb-NO" i="1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Either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nb-NO" i="1">
                            <a:latin typeface="Cambria Math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dirty="0"/>
                  <a:t> must occur </a:t>
                </a:r>
                <a:r>
                  <a:rPr lang="en-US" dirty="0" smtClean="0"/>
                  <a:t>every </a:t>
                </a:r>
                <a:r>
                  <a:rPr lang="en-US" dirty="0"/>
                  <a:t>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𝑛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nb-NO" i="1">
                                <a:latin typeface="Cambria Math"/>
                              </a:rPr>
                              <m:t>𝐴</m:t>
                            </m:r>
                          </m:e>
                        </m:ba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i="1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Relative frequency: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bar>
                              <m:barPr>
                                <m:pos m:val="top"/>
                                <m:ctrlPr>
                                  <a:rPr lang="nb-NO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nb-NO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bar>
                          </m:sub>
                        </m:sSub>
                      </m:num>
                      <m:den>
                        <m:r>
                          <a:rPr lang="nb-NO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bar>
                              <m:barPr>
                                <m:pos m:val="top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bar>
                          </m:sub>
                        </m:sSub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Addition </a:t>
                </a:r>
                <a:r>
                  <a:rPr lang="en-US" dirty="0"/>
                  <a:t>rule for disjoint events: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nb-NO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nb-NO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i="1" smtClean="0">
                        <a:solidFill>
                          <a:srgbClr val="FFC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+</m:t>
                    </m:r>
                    <m:r>
                      <a:rPr lang="nb-NO" i="1" smtClean="0">
                        <a:solidFill>
                          <a:srgbClr val="7030A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cannot occur at the same time (disjoint events):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𝐴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nb-NO" dirty="0"/>
              </a:p>
              <a:p>
                <a:pPr lvl="1"/>
                <a:r>
                  <a:rPr lang="en-US" dirty="0" smtClean="0"/>
                  <a:t>Relative frequency: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nb-NO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r>
                              <a:rPr lang="nb-NO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nb-NO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nb-NO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nb-NO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nb-NO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b-NO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nb-NO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Calculating the </a:t>
                </a:r>
                <a:r>
                  <a:rPr lang="en-US" dirty="0"/>
                  <a:t>probability of an </a:t>
                </a:r>
                <a:r>
                  <a:rPr lang="en-US" dirty="0" smtClean="0"/>
                  <a:t>event by </a:t>
                </a:r>
                <a:r>
                  <a:rPr lang="en-US" dirty="0"/>
                  <a:t>adding up the probabilities of the </a:t>
                </a:r>
                <a:r>
                  <a:rPr lang="en-US" dirty="0" smtClean="0"/>
                  <a:t>possible elementary </a:t>
                </a:r>
                <a:r>
                  <a:rPr lang="en-US" dirty="0"/>
                  <a:t>outcomes composing it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032000" y="2664000"/>
            <a:ext cx="360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4680000" y="2628000"/>
            <a:ext cx="360000" cy="61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4032000" y="3960000"/>
            <a:ext cx="612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6120000" y="3960000"/>
            <a:ext cx="360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768000" y="3960000"/>
            <a:ext cx="360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3816000" y="1836000"/>
            <a:ext cx="828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5004000" y="1800000"/>
            <a:ext cx="828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7704000" y="3204000"/>
            <a:ext cx="828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8892000" y="3204000"/>
            <a:ext cx="828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5868000" y="3204000"/>
            <a:ext cx="1440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Plassholder for dato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3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calculation,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addition rule: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−</m:t>
                    </m:r>
                    <m:r>
                      <a:rPr lang="nb-NO" b="0" i="1" smtClean="0">
                        <a:solidFill>
                          <a:srgbClr val="FFC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nb-NO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sometimes occur at the same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Relative frequency: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b-NO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nb-NO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nb-NO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nb-NO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nb-NO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18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3960000" y="3420000"/>
            <a:ext cx="4320000" cy="18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4140000" y="3600000"/>
            <a:ext cx="2520000" cy="10800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Sylinder 34"/>
              <p:cNvSpPr txBox="1"/>
              <p:nvPr/>
            </p:nvSpPr>
            <p:spPr>
              <a:xfrm>
                <a:off x="5220000" y="396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5" name="TekstSylinder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3960000"/>
                <a:ext cx="360000" cy="36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llipse 35"/>
          <p:cNvSpPr/>
          <p:nvPr/>
        </p:nvSpPr>
        <p:spPr>
          <a:xfrm>
            <a:off x="5580000" y="3960000"/>
            <a:ext cx="2520000" cy="10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Sylinder 36"/>
              <p:cNvSpPr txBox="1"/>
              <p:nvPr/>
            </p:nvSpPr>
            <p:spPr>
              <a:xfrm>
                <a:off x="7740000" y="360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7" name="TekstSylinde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000" y="3600000"/>
                <a:ext cx="360000" cy="36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llipse 38"/>
          <p:cNvSpPr/>
          <p:nvPr/>
        </p:nvSpPr>
        <p:spPr>
          <a:xfrm>
            <a:off x="5580000" y="3970551"/>
            <a:ext cx="1080000" cy="698898"/>
          </a:xfrm>
          <a:custGeom>
            <a:avLst/>
            <a:gdLst/>
            <a:ahLst/>
            <a:cxnLst/>
            <a:rect l="l" t="t" r="r" b="b"/>
            <a:pathLst>
              <a:path w="1080000" h="698898">
                <a:moveTo>
                  <a:pt x="1015779" y="0"/>
                </a:moveTo>
                <a:cubicBezTo>
                  <a:pt x="1057653" y="52969"/>
                  <a:pt x="1080000" y="110091"/>
                  <a:pt x="1080000" y="169449"/>
                </a:cubicBezTo>
                <a:cubicBezTo>
                  <a:pt x="1080000" y="431868"/>
                  <a:pt x="643235" y="650567"/>
                  <a:pt x="64222" y="698898"/>
                </a:cubicBezTo>
                <a:cubicBezTo>
                  <a:pt x="22347" y="645929"/>
                  <a:pt x="0" y="588808"/>
                  <a:pt x="0" y="529449"/>
                </a:cubicBezTo>
                <a:cubicBezTo>
                  <a:pt x="0" y="267030"/>
                  <a:pt x="436766" y="48331"/>
                  <a:pt x="1015779" y="0"/>
                </a:cubicBezTo>
                <a:close/>
              </a:path>
            </a:pathLst>
          </a:cu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Ellipse 40"/>
          <p:cNvSpPr/>
          <p:nvPr/>
        </p:nvSpPr>
        <p:spPr>
          <a:xfrm>
            <a:off x="5644222" y="3960000"/>
            <a:ext cx="2455778" cy="1080000"/>
          </a:xfrm>
          <a:custGeom>
            <a:avLst/>
            <a:gdLst/>
            <a:ahLst/>
            <a:cxnLst/>
            <a:rect l="l" t="t" r="r" b="b"/>
            <a:pathLst>
              <a:path w="2455778" h="1080000">
                <a:moveTo>
                  <a:pt x="1195778" y="0"/>
                </a:moveTo>
                <a:cubicBezTo>
                  <a:pt x="1891657" y="0"/>
                  <a:pt x="2455778" y="241766"/>
                  <a:pt x="2455778" y="540000"/>
                </a:cubicBezTo>
                <a:cubicBezTo>
                  <a:pt x="2455778" y="838234"/>
                  <a:pt x="1891657" y="1080000"/>
                  <a:pt x="1195778" y="1080000"/>
                </a:cubicBezTo>
                <a:cubicBezTo>
                  <a:pt x="638402" y="1080000"/>
                  <a:pt x="165555" y="924896"/>
                  <a:pt x="0" y="709449"/>
                </a:cubicBezTo>
                <a:cubicBezTo>
                  <a:pt x="579013" y="661118"/>
                  <a:pt x="1015778" y="442419"/>
                  <a:pt x="1015778" y="180000"/>
                </a:cubicBezTo>
                <a:cubicBezTo>
                  <a:pt x="1015778" y="120642"/>
                  <a:pt x="993431" y="63520"/>
                  <a:pt x="951557" y="10551"/>
                </a:cubicBezTo>
                <a:cubicBezTo>
                  <a:pt x="1030541" y="3487"/>
                  <a:pt x="1112210" y="0"/>
                  <a:pt x="1195778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Sylinder 41"/>
              <p:cNvSpPr txBox="1"/>
              <p:nvPr/>
            </p:nvSpPr>
            <p:spPr>
              <a:xfrm>
                <a:off x="6660000" y="432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2" name="TekstSylinder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00" y="4320000"/>
                <a:ext cx="360000" cy="36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Ellipse 43"/>
          <p:cNvSpPr/>
          <p:nvPr/>
        </p:nvSpPr>
        <p:spPr>
          <a:xfrm>
            <a:off x="5580000" y="3970551"/>
            <a:ext cx="1080000" cy="698898"/>
          </a:xfrm>
          <a:custGeom>
            <a:avLst/>
            <a:gdLst/>
            <a:ahLst/>
            <a:cxnLst/>
            <a:rect l="l" t="t" r="r" b="b"/>
            <a:pathLst>
              <a:path w="1080000" h="698898">
                <a:moveTo>
                  <a:pt x="1015779" y="0"/>
                </a:moveTo>
                <a:cubicBezTo>
                  <a:pt x="1057653" y="52969"/>
                  <a:pt x="1080000" y="110091"/>
                  <a:pt x="1080000" y="169449"/>
                </a:cubicBezTo>
                <a:cubicBezTo>
                  <a:pt x="1080000" y="431868"/>
                  <a:pt x="643235" y="650567"/>
                  <a:pt x="64222" y="698898"/>
                </a:cubicBezTo>
                <a:cubicBezTo>
                  <a:pt x="22347" y="645929"/>
                  <a:pt x="0" y="588808"/>
                  <a:pt x="0" y="529449"/>
                </a:cubicBezTo>
                <a:cubicBezTo>
                  <a:pt x="0" y="267030"/>
                  <a:pt x="436766" y="48331"/>
                  <a:pt x="1015779" y="0"/>
                </a:cubicBezTo>
                <a:close/>
              </a:path>
            </a:pathLst>
          </a:cu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5580000" y="3970551"/>
            <a:ext cx="1080000" cy="698898"/>
          </a:xfrm>
          <a:custGeom>
            <a:avLst/>
            <a:gdLst/>
            <a:ahLst/>
            <a:cxnLst/>
            <a:rect l="l" t="t" r="r" b="b"/>
            <a:pathLst>
              <a:path w="1080000" h="698898">
                <a:moveTo>
                  <a:pt x="1015779" y="0"/>
                </a:moveTo>
                <a:cubicBezTo>
                  <a:pt x="1057653" y="52969"/>
                  <a:pt x="1080000" y="110091"/>
                  <a:pt x="1080000" y="169449"/>
                </a:cubicBezTo>
                <a:cubicBezTo>
                  <a:pt x="1080000" y="431868"/>
                  <a:pt x="643235" y="650567"/>
                  <a:pt x="64222" y="698898"/>
                </a:cubicBezTo>
                <a:cubicBezTo>
                  <a:pt x="22347" y="645929"/>
                  <a:pt x="0" y="588808"/>
                  <a:pt x="0" y="529449"/>
                </a:cubicBezTo>
                <a:cubicBezTo>
                  <a:pt x="0" y="267030"/>
                  <a:pt x="436766" y="48331"/>
                  <a:pt x="1015779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5580000" y="3970551"/>
            <a:ext cx="1080000" cy="698898"/>
          </a:xfrm>
          <a:custGeom>
            <a:avLst/>
            <a:gdLst/>
            <a:ahLst/>
            <a:cxnLst/>
            <a:rect l="l" t="t" r="r" b="b"/>
            <a:pathLst>
              <a:path w="1080000" h="698898">
                <a:moveTo>
                  <a:pt x="1015779" y="0"/>
                </a:moveTo>
                <a:cubicBezTo>
                  <a:pt x="1057653" y="52969"/>
                  <a:pt x="1080000" y="110091"/>
                  <a:pt x="1080000" y="169449"/>
                </a:cubicBezTo>
                <a:cubicBezTo>
                  <a:pt x="1080000" y="431868"/>
                  <a:pt x="643235" y="650567"/>
                  <a:pt x="64222" y="698898"/>
                </a:cubicBezTo>
                <a:cubicBezTo>
                  <a:pt x="22347" y="645929"/>
                  <a:pt x="0" y="588808"/>
                  <a:pt x="0" y="529449"/>
                </a:cubicBezTo>
                <a:cubicBezTo>
                  <a:pt x="0" y="267030"/>
                  <a:pt x="436766" y="48331"/>
                  <a:pt x="1015779" y="0"/>
                </a:cubicBezTo>
                <a:close/>
              </a:path>
            </a:pathLst>
          </a:cu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4356000" y="1836000"/>
            <a:ext cx="1440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4032000" y="2664000"/>
            <a:ext cx="612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6210000" y="1836000"/>
            <a:ext cx="828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822000" y="2664000"/>
            <a:ext cx="360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7398000" y="1836000"/>
            <a:ext cx="828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7470000" y="2664000"/>
            <a:ext cx="360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8603311" y="1836000"/>
            <a:ext cx="1440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8136000" y="2664000"/>
            <a:ext cx="612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lassholder for dato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0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36" grpId="0" animBg="1"/>
      <p:bldP spid="39" grpId="0" animBg="1"/>
      <p:bldP spid="41" grpId="0" animBg="1"/>
      <p:bldP spid="42" grpId="0"/>
      <p:bldP spid="44" grpId="0" animBg="1"/>
      <p:bldP spid="47" grpId="0" animBg="1"/>
      <p:bldP spid="4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olling </a:t>
            </a:r>
            <a:r>
              <a:rPr lang="en-US" dirty="0"/>
              <a:t>a die </a:t>
            </a:r>
            <a:r>
              <a:rPr lang="en-US" dirty="0" smtClean="0"/>
              <a:t>twice (or two dice once)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36 </a:t>
                </a:r>
                <a:r>
                  <a:rPr lang="en-US" dirty="0" smtClean="0"/>
                  <a:t>possible </a:t>
                </a:r>
                <a:r>
                  <a:rPr lang="en-US" dirty="0"/>
                  <a:t>elementary outcomes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Sample space: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11, 12, …, 16</m:t>
                        </m:r>
                        <m:r>
                          <a:rPr lang="nb-NO" b="0" i="1" smtClean="0">
                            <a:latin typeface="Cambria Math"/>
                          </a:rPr>
                          <m:t>, </m:t>
                        </m:r>
                        <m:r>
                          <a:rPr lang="nb-NO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21, 22, …, 26</m:t>
                        </m:r>
                        <m:r>
                          <a:rPr lang="nb-NO" b="0" i="1" smtClean="0">
                            <a:latin typeface="Cambria Math"/>
                          </a:rPr>
                          <m:t>, …, </m:t>
                        </m:r>
                        <m:r>
                          <a:rPr lang="nb-NO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61, 62, …, 66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49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19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086000" y="4896000"/>
            <a:ext cx="1944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720000"/>
            <a:ext cx="1525717" cy="108000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102000" y="4896000"/>
            <a:ext cx="1944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8604000" y="4896000"/>
            <a:ext cx="1944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23446034"/>
              </p:ext>
            </p:extLst>
          </p:nvPr>
        </p:nvGraphicFramePr>
        <p:xfrm>
          <a:off x="1080000" y="2340000"/>
          <a:ext cx="10080000" cy="23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ktangel 6"/>
          <p:cNvSpPr/>
          <p:nvPr/>
        </p:nvSpPr>
        <p:spPr>
          <a:xfrm>
            <a:off x="1008000" y="3024000"/>
            <a:ext cx="10224000" cy="14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6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Chance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Something </a:t>
            </a:r>
            <a:r>
              <a:rPr lang="en-US" dirty="0" smtClean="0"/>
              <a:t>random and unpredictable (i.e., not deterministic)</a:t>
            </a:r>
          </a:p>
          <a:p>
            <a:pPr lvl="1"/>
            <a:r>
              <a:rPr lang="en-US" dirty="0" smtClean="0"/>
              <a:t>Sex of a child</a:t>
            </a:r>
          </a:p>
          <a:p>
            <a:pPr lvl="1"/>
            <a:r>
              <a:rPr lang="en-US" dirty="0" smtClean="0"/>
              <a:t>Development of lung or breast cancer</a:t>
            </a:r>
          </a:p>
          <a:p>
            <a:r>
              <a:rPr lang="en-US" dirty="0" smtClean="0"/>
              <a:t>Several possible sources</a:t>
            </a:r>
          </a:p>
          <a:p>
            <a:pPr lvl="1"/>
            <a:r>
              <a:rPr lang="en-US" dirty="0" smtClean="0"/>
              <a:t>Lack of complete knowledge</a:t>
            </a:r>
          </a:p>
          <a:p>
            <a:pPr lvl="1"/>
            <a:r>
              <a:rPr lang="en-US" dirty="0" smtClean="0"/>
              <a:t>Genetics</a:t>
            </a:r>
          </a:p>
          <a:p>
            <a:pPr lvl="1"/>
            <a:r>
              <a:rPr lang="en-US" dirty="0" smtClean="0"/>
              <a:t>Uncertainty (e.g., uncertain diagnoses)</a:t>
            </a:r>
          </a:p>
          <a:p>
            <a:pPr lvl="1"/>
            <a:r>
              <a:rPr lang="en-US" dirty="0" smtClean="0"/>
              <a:t>Measurement error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9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rolling a die </a:t>
            </a:r>
            <a:r>
              <a:rPr lang="en-US" dirty="0" smtClean="0"/>
              <a:t>twice,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six on the first roll: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61, 62, 63, 64, 65, </m:t>
                        </m:r>
                        <m:r>
                          <a:rPr lang="nb-NO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66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A six on the second roll: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16, 26, 36, 46, 56, </m:t>
                        </m:r>
                        <m:r>
                          <a:rPr lang="nb-NO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66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At least one six on the two rolls: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𝐶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?</m:t>
                    </m:r>
                  </m:oMath>
                </a14:m>
                <a:endParaRPr lang="nb-NO" b="0" i="0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disjoint events? No!</a:t>
                </a:r>
              </a:p>
              <a:p>
                <a:pPr lvl="1"/>
                <a:r>
                  <a:rPr lang="en-US" dirty="0" smtClean="0"/>
                  <a:t>A six on both the first and second roll: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36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General addition rule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−</m:t>
                    </m:r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36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36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20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7650000" y="1908000"/>
            <a:ext cx="432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8136000" y="2520000"/>
            <a:ext cx="432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6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of counting outcomes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Simple and useful method for calculating probabilities</a:t>
                </a:r>
              </a:p>
              <a:p>
                <a:r>
                  <a:rPr lang="en-US" dirty="0" smtClean="0"/>
                  <a:t>Assumes </a:t>
                </a:r>
                <a:r>
                  <a:rPr lang="en-US" dirty="0"/>
                  <a:t>a uniform probability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/>
                  <a:t>All </a:t>
                </a:r>
                <a:r>
                  <a:rPr lang="en-US" dirty="0"/>
                  <a:t>possible elementary outcomes in the sample space equally likely</a:t>
                </a:r>
                <a:endParaRPr lang="en-US" dirty="0" smtClean="0"/>
              </a:p>
              <a:p>
                <a:r>
                  <a:rPr lang="en-US" dirty="0" smtClean="0"/>
                  <a:t>Number of possible elementary outcomes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corresponding to the event of interest</a:t>
                </a:r>
                <a:r>
                  <a:rPr lang="en-US" dirty="0" smtClean="0"/>
                  <a:t> divided by the number of possible elementary outcomes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 total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favorable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outcomes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possible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outcomes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r="-1565" b="-7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21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32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of counting outcomes,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Example of flipping two coins</a:t>
                </a:r>
              </a:p>
              <a:p>
                <a:pPr lvl="1"/>
                <a:r>
                  <a:rPr lang="en-US" dirty="0" smtClean="0"/>
                  <a:t>Two sides on each coin</a:t>
                </a:r>
              </a:p>
              <a:p>
                <a:pPr lvl="2"/>
                <a:r>
                  <a:rPr lang="en-US" dirty="0" smtClean="0"/>
                  <a:t>H: head; T: tail</a:t>
                </a:r>
              </a:p>
              <a:p>
                <a:pPr lvl="1"/>
                <a:r>
                  <a:rPr lang="en-US" dirty="0" smtClean="0"/>
                  <a:t>Sample size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HH</m:t>
                        </m:r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HT</m:t>
                        </m:r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TH</m:t>
                        </m:r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TT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possible</a:t>
                </a:r>
                <a:r>
                  <a:rPr lang="en-US" dirty="0" smtClean="0"/>
                  <a:t> outcomes in total</a:t>
                </a:r>
              </a:p>
              <a:p>
                <a:pPr lvl="1"/>
                <a:r>
                  <a:rPr lang="en-US" dirty="0" smtClean="0"/>
                  <a:t>Getting one of each side (i.e., one head and one tail)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HT</m:t>
                        </m:r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TH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Two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favorable</a:t>
                </a:r>
                <a:r>
                  <a:rPr lang="en-US" dirty="0" smtClean="0"/>
                  <a:t> outcomes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=0.5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22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7920000" y="4860000"/>
            <a:ext cx="324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nb-NO" sz="800" dirty="0"/>
              <a:t>https://commons.wikimedia.org/wiki/File:Coin_Toss_(3635981474).jpg</a:t>
            </a:r>
            <a:endParaRPr lang="nb-NO" sz="800" b="0" dirty="0" smtClean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"/>
          <a:stretch/>
        </p:blipFill>
        <p:spPr>
          <a:xfrm>
            <a:off x="8460000" y="2160000"/>
            <a:ext cx="2160000" cy="2700000"/>
          </a:xfrm>
          <a:prstGeom prst="rect">
            <a:avLst/>
          </a:prstGeom>
        </p:spPr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7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Aalen OO, </a:t>
            </a:r>
            <a:r>
              <a:rPr lang="en-US" dirty="0" err="1" smtClean="0"/>
              <a:t>Frigessi</a:t>
            </a:r>
            <a:r>
              <a:rPr lang="en-US" dirty="0" smtClean="0"/>
              <a:t>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</a:t>
            </a:r>
            <a:r>
              <a:rPr lang="en-US" dirty="0" err="1" smtClean="0"/>
              <a:t>Skovlund</a:t>
            </a:r>
            <a:r>
              <a:rPr lang="en-US" dirty="0" smtClean="0"/>
              <a:t> E, Veierød MB. 2006.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Gyldendal </a:t>
            </a:r>
            <a:r>
              <a:rPr lang="en-US" dirty="0" err="1" smtClean="0"/>
              <a:t>akademisk</a:t>
            </a:r>
            <a:r>
              <a:rPr lang="en-US" dirty="0" smtClean="0"/>
              <a:t>.</a:t>
            </a:r>
          </a:p>
          <a:p>
            <a:r>
              <a:rPr lang="en-US" dirty="0"/>
              <a:t>Wikipedia contributors. Probability theory. </a:t>
            </a:r>
            <a:r>
              <a:rPr lang="en-US" i="1" dirty="0"/>
              <a:t>Wikipedia, The Free Encyclopedia</a:t>
            </a:r>
            <a:r>
              <a:rPr lang="en-US" dirty="0"/>
              <a:t>. September 17, 2019, 07:41 UTC. Available at: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en.wikipedia.org/w/index.php?title=Probability_theory&amp;oldid=916140932</a:t>
            </a:r>
            <a:r>
              <a:rPr lang="en-US" dirty="0" smtClean="0"/>
              <a:t>. </a:t>
            </a:r>
            <a:r>
              <a:rPr lang="en-US" dirty="0"/>
              <a:t>Accessed September 18, 2019</a:t>
            </a:r>
            <a:r>
              <a:rPr lang="en-US" dirty="0" smtClean="0"/>
              <a:t>.</a:t>
            </a:r>
          </a:p>
          <a:p>
            <a:r>
              <a:rPr lang="en-US" dirty="0"/>
              <a:t>Wikipedia contributors. Probability. </a:t>
            </a:r>
            <a:r>
              <a:rPr lang="en-US" i="1" dirty="0"/>
              <a:t>Wikipedia, The Free Encyclopedia</a:t>
            </a:r>
            <a:r>
              <a:rPr lang="en-US" dirty="0"/>
              <a:t>. September 17, 2019, 07:39 UTC. Available at: </a:t>
            </a:r>
            <a:r>
              <a:rPr lang="en-US" dirty="0">
                <a:hlinkClick r:id="rId3"/>
              </a:rPr>
              <a:t>https://en.wikipedia.org/w/index.php?title=Probability&amp;oldid=916140748</a:t>
            </a:r>
            <a:r>
              <a:rPr lang="en-US" dirty="0"/>
              <a:t>. Accessed September 18, </a:t>
            </a:r>
            <a:r>
              <a:rPr lang="en-US"/>
              <a:t>2019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23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49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Chance,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Individual differences</a:t>
            </a:r>
            <a:endParaRPr lang="en-US" dirty="0"/>
          </a:p>
          <a:p>
            <a:pPr lvl="1"/>
            <a:r>
              <a:rPr lang="en-US" dirty="0"/>
              <a:t>Proneness to </a:t>
            </a:r>
            <a:r>
              <a:rPr lang="en-US" dirty="0" smtClean="0"/>
              <a:t>disease</a:t>
            </a:r>
            <a:endParaRPr lang="en-US" dirty="0"/>
          </a:p>
          <a:p>
            <a:pPr lvl="1"/>
            <a:r>
              <a:rPr lang="en-US" dirty="0"/>
              <a:t>Response to </a:t>
            </a:r>
            <a:r>
              <a:rPr lang="en-US" dirty="0" smtClean="0"/>
              <a:t>treatment</a:t>
            </a:r>
            <a:endParaRPr lang="en-US" dirty="0"/>
          </a:p>
          <a:p>
            <a:r>
              <a:rPr lang="en-US" dirty="0"/>
              <a:t>Elements of chance reduced by more detailed </a:t>
            </a:r>
            <a:r>
              <a:rPr lang="en-US" dirty="0" smtClean="0"/>
              <a:t>knowledge </a:t>
            </a:r>
            <a:r>
              <a:rPr lang="en-US" dirty="0"/>
              <a:t>about the disease process and personal characteristics</a:t>
            </a:r>
          </a:p>
          <a:p>
            <a:pPr lvl="1"/>
            <a:r>
              <a:rPr lang="en-US" dirty="0" smtClean="0"/>
              <a:t>Crucial </a:t>
            </a:r>
            <a:r>
              <a:rPr lang="en-US" dirty="0"/>
              <a:t>in preventive </a:t>
            </a:r>
            <a:r>
              <a:rPr lang="en-US" dirty="0" smtClean="0"/>
              <a:t>medicine</a:t>
            </a:r>
            <a:endParaRPr lang="en-US" dirty="0"/>
          </a:p>
          <a:p>
            <a:r>
              <a:rPr lang="en-US" dirty="0" smtClean="0"/>
              <a:t>Subject </a:t>
            </a:r>
            <a:r>
              <a:rPr lang="en-US" dirty="0"/>
              <a:t>to certain laws and principles (e.g., the law or large numbers)</a:t>
            </a:r>
            <a:endParaRPr lang="en-US" dirty="0" smtClean="0"/>
          </a:p>
          <a:p>
            <a:pPr lvl="1"/>
            <a:r>
              <a:rPr lang="en-US" dirty="0" smtClean="0"/>
              <a:t>Creates order </a:t>
            </a:r>
            <a:r>
              <a:rPr lang="en-US" dirty="0"/>
              <a:t>in </a:t>
            </a:r>
            <a:r>
              <a:rPr lang="en-US" dirty="0" smtClean="0"/>
              <a:t>the apparent </a:t>
            </a:r>
            <a:r>
              <a:rPr lang="en-US" dirty="0"/>
              <a:t>“chaos” </a:t>
            </a:r>
            <a:r>
              <a:rPr lang="en-US" dirty="0" smtClean="0"/>
              <a:t>that constitutes </a:t>
            </a:r>
            <a:r>
              <a:rPr lang="en-US" dirty="0" smtClean="0"/>
              <a:t>chance</a:t>
            </a:r>
          </a:p>
          <a:p>
            <a:pPr lvl="1"/>
            <a:r>
              <a:rPr lang="en-US" dirty="0" smtClean="0"/>
              <a:t>Makes it possible to perform mathematical calculations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Chance,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of statistics</a:t>
            </a:r>
          </a:p>
          <a:p>
            <a:pPr lvl="1"/>
            <a:r>
              <a:rPr lang="en-US" dirty="0" smtClean="0"/>
              <a:t>Does not remove the random element</a:t>
            </a:r>
          </a:p>
          <a:p>
            <a:pPr lvl="1"/>
            <a:r>
              <a:rPr lang="en-US" dirty="0" smtClean="0"/>
              <a:t>Valuable insight about the meaning and impact of statistical uncertainty</a:t>
            </a:r>
          </a:p>
          <a:p>
            <a:pPr lvl="1"/>
            <a:r>
              <a:rPr lang="en-US" dirty="0" smtClean="0"/>
              <a:t>Evaluation of medical treatments and interventions through, e.g., controlled clinical trials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"/>
          <a:stretch/>
        </p:blipFill>
        <p:spPr>
          <a:xfrm>
            <a:off x="4860000" y="3960000"/>
            <a:ext cx="2160000" cy="144000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4500000" y="5400000"/>
            <a:ext cx="288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nb-NO" sz="800" dirty="0"/>
              <a:t>http://www.picpedia.org/highway-signs/s/statistics.html</a:t>
            </a:r>
            <a:endParaRPr lang="nb-NO" sz="800" b="0" dirty="0" smtClean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22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experiment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 not clearly determined in advance</a:t>
            </a:r>
          </a:p>
          <a:p>
            <a:pPr lvl="1"/>
            <a:r>
              <a:rPr lang="en-US" dirty="0" smtClean="0"/>
              <a:t>Number of dots when rolling a die</a:t>
            </a:r>
          </a:p>
          <a:p>
            <a:pPr lvl="1"/>
            <a:r>
              <a:rPr lang="en-US" dirty="0" smtClean="0"/>
              <a:t>Sex of a child at birth</a:t>
            </a:r>
          </a:p>
          <a:p>
            <a:pPr lvl="1"/>
            <a:r>
              <a:rPr lang="en-US" smtClean="0"/>
              <a:t>Side </a:t>
            </a:r>
            <a:r>
              <a:rPr lang="en-US" dirty="0" smtClean="0"/>
              <a:t>facing up when flipping a coin</a:t>
            </a:r>
          </a:p>
          <a:p>
            <a:r>
              <a:rPr lang="en-US" dirty="0" smtClean="0"/>
              <a:t>Only </a:t>
            </a:r>
            <a:r>
              <a:rPr lang="en-US" u="sng" dirty="0" smtClean="0"/>
              <a:t>possible</a:t>
            </a:r>
            <a:r>
              <a:rPr lang="en-US" dirty="0" smtClean="0"/>
              <a:t> outcomes known beforehand!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2160000"/>
            <a:ext cx="1201696" cy="1080000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3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Comprises all possible (mutually exclusive) elementary outcomes of a random experiment</a:t>
                </a:r>
              </a:p>
              <a:p>
                <a:pPr lvl="1"/>
                <a:r>
                  <a:rPr lang="en-US" dirty="0" smtClean="0"/>
                  <a:t>Rolling a die</a:t>
                </a:r>
                <a:endParaRPr lang="nb-NO" b="0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1, 2, 3, 4, 5, 6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Birth</a:t>
                </a:r>
                <a:endParaRPr lang="nb-NO" b="0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boy</m:t>
                        </m:r>
                        <m:r>
                          <a:rPr lang="nb-NO" b="0" i="1" smtClean="0">
                            <a:latin typeface="Cambria Math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girl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Flipping a coin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head</m:t>
                        </m:r>
                        <m:r>
                          <a:rPr lang="nb-NO" b="0" i="1" smtClean="0">
                            <a:latin typeface="Cambria Math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nb-NO" b="0" i="0" smtClean="0">
                            <a:latin typeface="Cambria Math"/>
                          </a:rPr>
                          <m:t>tail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2700000"/>
            <a:ext cx="2160000" cy="216000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5760000" y="4860000"/>
            <a:ext cx="324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" dirty="0"/>
              <a:t>https://pixabay.com/illustrations/sketch-cartoon-space-set-3045125/</a:t>
            </a:r>
            <a:endParaRPr lang="en-US" sz="800" b="0" dirty="0" smtClean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6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Often denoted by capital letters such as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etc.</a:t>
                </a:r>
              </a:p>
              <a:p>
                <a:r>
                  <a:rPr lang="en-US" dirty="0" smtClean="0"/>
                  <a:t>Constitutes a subset of the sample space</a:t>
                </a:r>
              </a:p>
              <a:p>
                <a:pPr lvl="1"/>
                <a:r>
                  <a:rPr lang="en-US" dirty="0"/>
                  <a:t>One or more elementary </a:t>
                </a:r>
                <a:r>
                  <a:rPr lang="en-US" dirty="0" smtClean="0"/>
                  <a:t>outcomes</a:t>
                </a:r>
              </a:p>
              <a:p>
                <a:pPr lvl="1"/>
                <a:r>
                  <a:rPr lang="en-US" dirty="0" smtClean="0"/>
                  <a:t>E.g., more than three dots when rolling a die: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4, 5, 6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Occurs if one of the elementary outcomes in the subset occurs</a:t>
                </a:r>
              </a:p>
              <a:p>
                <a:r>
                  <a:rPr lang="en-US" dirty="0" smtClean="0"/>
                  <a:t>Several events may occur simultaneously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7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3240000" y="3060000"/>
            <a:ext cx="5760000" cy="21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Sylinder 8"/>
              <p:cNvSpPr txBox="1"/>
              <p:nvPr/>
            </p:nvSpPr>
            <p:spPr>
              <a:xfrm>
                <a:off x="8460000" y="324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kstSylin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000" y="3240000"/>
                <a:ext cx="360000" cy="36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3600000" y="3600000"/>
            <a:ext cx="1800000" cy="108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Sylinder 9"/>
              <p:cNvSpPr txBox="1"/>
              <p:nvPr/>
            </p:nvSpPr>
            <p:spPr>
              <a:xfrm>
                <a:off x="4320000" y="396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kstSylin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3960000"/>
                <a:ext cx="360000" cy="36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/>
          <p:cNvSpPr/>
          <p:nvPr/>
        </p:nvSpPr>
        <p:spPr>
          <a:xfrm>
            <a:off x="5760000" y="3420000"/>
            <a:ext cx="1800000" cy="10800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Sylinder 10"/>
              <p:cNvSpPr txBox="1"/>
              <p:nvPr/>
            </p:nvSpPr>
            <p:spPr>
              <a:xfrm>
                <a:off x="6480000" y="378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kstSylin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0" y="3780000"/>
                <a:ext cx="360000" cy="36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lipse 13"/>
          <p:cNvSpPr/>
          <p:nvPr/>
        </p:nvSpPr>
        <p:spPr>
          <a:xfrm>
            <a:off x="6840000" y="3780000"/>
            <a:ext cx="1800000" cy="1080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Ellipse 15"/>
          <p:cNvSpPr/>
          <p:nvPr/>
        </p:nvSpPr>
        <p:spPr>
          <a:xfrm>
            <a:off x="6840000" y="3798369"/>
            <a:ext cx="720000" cy="683262"/>
          </a:xfrm>
          <a:custGeom>
            <a:avLst/>
            <a:gdLst/>
            <a:ahLst/>
            <a:cxnLst/>
            <a:rect l="l" t="t" r="r" b="b"/>
            <a:pathLst>
              <a:path w="720000" h="683262">
                <a:moveTo>
                  <a:pt x="678897" y="0"/>
                </a:moveTo>
                <a:cubicBezTo>
                  <a:pt x="705631" y="51006"/>
                  <a:pt x="720000" y="105312"/>
                  <a:pt x="720000" y="161631"/>
                </a:cubicBezTo>
                <a:cubicBezTo>
                  <a:pt x="720000" y="414028"/>
                  <a:pt x="431398" y="625981"/>
                  <a:pt x="41104" y="683262"/>
                </a:cubicBezTo>
                <a:cubicBezTo>
                  <a:pt x="14370" y="632257"/>
                  <a:pt x="0" y="577951"/>
                  <a:pt x="0" y="521631"/>
                </a:cubicBezTo>
                <a:cubicBezTo>
                  <a:pt x="0" y="269234"/>
                  <a:pt x="288602" y="57281"/>
                  <a:pt x="678897" y="0"/>
                </a:cubicBezTo>
                <a:close/>
              </a:path>
            </a:pathLst>
          </a:cu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Sylinder 14"/>
              <p:cNvSpPr txBox="1"/>
              <p:nvPr/>
            </p:nvSpPr>
            <p:spPr>
              <a:xfrm>
                <a:off x="7560000" y="414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kstSylin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00" y="4140000"/>
                <a:ext cx="360000" cy="36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Venn diagram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relations between different subsets of the sample space</a:t>
            </a:r>
          </a:p>
          <a:p>
            <a:r>
              <a:rPr lang="en-US" dirty="0" smtClean="0"/>
              <a:t>Symbolizes the sample space and events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9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8" grpId="0" animBg="1"/>
      <p:bldP spid="11" grpId="0"/>
      <p:bldP spid="14" grpId="0" animBg="1"/>
      <p:bldP spid="16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events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sz="half" idx="1"/>
              </p:nvPr>
            </p:nvSpPr>
            <p:spPr>
              <a:solidFill>
                <a:schemeClr val="bg1"/>
              </a:solidFill>
            </p:spPr>
            <p:txBody>
              <a:bodyPr/>
              <a:lstStyle/>
              <a:p>
                <a:r>
                  <a:rPr lang="en-US" dirty="0" smtClean="0"/>
                  <a:t>Complement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All possible elementary outcomes </a:t>
                </a:r>
                <a:r>
                  <a:rPr lang="en-US" u="sng" dirty="0" smtClean="0"/>
                  <a:t>not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118" t="-1498" r="-35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ssholder for innhold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 of rolling a die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1, 2, 3, 4, 5, 6</m:t>
                        </m:r>
                      </m:e>
                    </m:d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𝐴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1, 2, 3</m:t>
                        </m:r>
                      </m:e>
                    </m:d>
                  </m:oMath>
                </a14:m>
                <a:endParaRPr lang="nb-NO" b="0" dirty="0" smtClean="0"/>
              </a:p>
              <a:p>
                <a:pPr lvl="1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nb-NO" b="0" i="1" smtClean="0">
                            <a:latin typeface="Cambria Math"/>
                          </a:rPr>
                          <m:t>𝐴</m:t>
                        </m:r>
                      </m:e>
                    </m:bar>
                    <m:r>
                      <a:rPr lang="nb-NO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4, 5, 6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Plassholder for inn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118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080000" y="3240000"/>
            <a:ext cx="486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1800000" y="3420000"/>
            <a:ext cx="2160000" cy="14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Sylinder 10"/>
              <p:cNvSpPr txBox="1"/>
              <p:nvPr/>
            </p:nvSpPr>
            <p:spPr>
              <a:xfrm>
                <a:off x="2700000" y="396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kstSylin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3960000"/>
                <a:ext cx="360000" cy="36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/>
              <p:cNvSpPr txBox="1"/>
              <p:nvPr/>
            </p:nvSpPr>
            <p:spPr>
              <a:xfrm>
                <a:off x="4500000" y="432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nb-NO" b="0" i="1" smtClean="0">
                              <a:latin typeface="Cambria Math"/>
                            </a:rPr>
                            <m:t>𝐴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kstSylinde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4320000"/>
                <a:ext cx="360000" cy="360000"/>
              </a:xfrm>
              <a:prstGeom prst="rect">
                <a:avLst/>
              </a:prstGeom>
              <a:blipFill rotWithShape="1">
                <a:blip r:embed="rId5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Sylinder 8"/>
              <p:cNvSpPr txBox="1"/>
              <p:nvPr/>
            </p:nvSpPr>
            <p:spPr>
              <a:xfrm>
                <a:off x="5400000" y="342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kstSylin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3420000"/>
                <a:ext cx="360000" cy="36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09/23/2021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4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9275</TotalTime>
  <Words>2136</Words>
  <Application>Microsoft Office PowerPoint</Application>
  <PresentationFormat>Widescreen</PresentationFormat>
  <Paragraphs>297</Paragraphs>
  <Slides>23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 Math</vt:lpstr>
      <vt:lpstr>OUS - Overordnet – ENG</vt:lpstr>
      <vt:lpstr>Chance and Probability – Part 1</vt:lpstr>
      <vt:lpstr>Chance</vt:lpstr>
      <vt:lpstr>Chance, cont.</vt:lpstr>
      <vt:lpstr>Chance, cont.</vt:lpstr>
      <vt:lpstr>Random experiment</vt:lpstr>
      <vt:lpstr>Sample space</vt:lpstr>
      <vt:lpstr>Event</vt:lpstr>
      <vt:lpstr>Venn diagram</vt:lpstr>
      <vt:lpstr>Operations on events</vt:lpstr>
      <vt:lpstr>Operations on events, cont.</vt:lpstr>
      <vt:lpstr>Operations on events, cont.</vt:lpstr>
      <vt:lpstr>Disjoint events</vt:lpstr>
      <vt:lpstr>Combining events</vt:lpstr>
      <vt:lpstr>Probability</vt:lpstr>
      <vt:lpstr>Probability model</vt:lpstr>
      <vt:lpstr>Probability calculation</vt:lpstr>
      <vt:lpstr>Probability calculation, cont.</vt:lpstr>
      <vt:lpstr>Probability calculation, cont.</vt:lpstr>
      <vt:lpstr>Rolling a die twice (or two dice once)</vt:lpstr>
      <vt:lpstr>Example of rolling a die twice, cont.</vt:lpstr>
      <vt:lpstr>Method of counting outcomes</vt:lpstr>
      <vt:lpstr>Method of counting outcomes, cont.</vt:lpstr>
      <vt:lpstr>References</vt:lpstr>
    </vt:vector>
  </TitlesOfParts>
  <Company>Oslo universitetssykehus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1487</cp:revision>
  <cp:lastPrinted>2019-09-18T07:11:34Z</cp:lastPrinted>
  <dcterms:created xsi:type="dcterms:W3CDTF">2019-06-26T08:58:56Z</dcterms:created>
  <dcterms:modified xsi:type="dcterms:W3CDTF">2021-09-23T07:20:09Z</dcterms:modified>
</cp:coreProperties>
</file>